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219456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300" kern="1200">
        <a:solidFill>
          <a:schemeClr val="tx2"/>
        </a:solidFill>
        <a:latin typeface="Arial" charset="0"/>
        <a:ea typeface="+mn-ea"/>
        <a:cs typeface="+mn-cs"/>
      </a:defRPr>
    </a:lvl1pPr>
    <a:lvl2pPr marL="522488" algn="ctr" rtl="0" fontAlgn="base">
      <a:spcBef>
        <a:spcPct val="0"/>
      </a:spcBef>
      <a:spcAft>
        <a:spcPct val="0"/>
      </a:spcAft>
      <a:defRPr sz="2300" kern="1200">
        <a:solidFill>
          <a:schemeClr val="tx2"/>
        </a:solidFill>
        <a:latin typeface="Arial" charset="0"/>
        <a:ea typeface="+mn-ea"/>
        <a:cs typeface="+mn-cs"/>
      </a:defRPr>
    </a:lvl2pPr>
    <a:lvl3pPr marL="1044976" algn="ctr" rtl="0" fontAlgn="base">
      <a:spcBef>
        <a:spcPct val="0"/>
      </a:spcBef>
      <a:spcAft>
        <a:spcPct val="0"/>
      </a:spcAft>
      <a:defRPr sz="2300" kern="1200">
        <a:solidFill>
          <a:schemeClr val="tx2"/>
        </a:solidFill>
        <a:latin typeface="Arial" charset="0"/>
        <a:ea typeface="+mn-ea"/>
        <a:cs typeface="+mn-cs"/>
      </a:defRPr>
    </a:lvl3pPr>
    <a:lvl4pPr marL="1567464" algn="ctr" rtl="0" fontAlgn="base">
      <a:spcBef>
        <a:spcPct val="0"/>
      </a:spcBef>
      <a:spcAft>
        <a:spcPct val="0"/>
      </a:spcAft>
      <a:defRPr sz="2300" kern="1200">
        <a:solidFill>
          <a:schemeClr val="tx2"/>
        </a:solidFill>
        <a:latin typeface="Arial" charset="0"/>
        <a:ea typeface="+mn-ea"/>
        <a:cs typeface="+mn-cs"/>
      </a:defRPr>
    </a:lvl4pPr>
    <a:lvl5pPr marL="2089953" algn="ctr" rtl="0" fontAlgn="base">
      <a:spcBef>
        <a:spcPct val="0"/>
      </a:spcBef>
      <a:spcAft>
        <a:spcPct val="0"/>
      </a:spcAft>
      <a:defRPr sz="2300" kern="1200">
        <a:solidFill>
          <a:schemeClr val="tx2"/>
        </a:solidFill>
        <a:latin typeface="Arial" charset="0"/>
        <a:ea typeface="+mn-ea"/>
        <a:cs typeface="+mn-cs"/>
      </a:defRPr>
    </a:lvl5pPr>
    <a:lvl6pPr marL="2612441" algn="l" defTabSz="1044976" rtl="0" eaLnBrk="1" latinLnBrk="0" hangingPunct="1">
      <a:defRPr sz="2300" kern="1200">
        <a:solidFill>
          <a:schemeClr val="tx2"/>
        </a:solidFill>
        <a:latin typeface="Arial" charset="0"/>
        <a:ea typeface="+mn-ea"/>
        <a:cs typeface="+mn-cs"/>
      </a:defRPr>
    </a:lvl6pPr>
    <a:lvl7pPr marL="3134929" algn="l" defTabSz="1044976" rtl="0" eaLnBrk="1" latinLnBrk="0" hangingPunct="1">
      <a:defRPr sz="2300" kern="1200">
        <a:solidFill>
          <a:schemeClr val="tx2"/>
        </a:solidFill>
        <a:latin typeface="Arial" charset="0"/>
        <a:ea typeface="+mn-ea"/>
        <a:cs typeface="+mn-cs"/>
      </a:defRPr>
    </a:lvl7pPr>
    <a:lvl8pPr marL="3657417" algn="l" defTabSz="1044976" rtl="0" eaLnBrk="1" latinLnBrk="0" hangingPunct="1">
      <a:defRPr sz="2300" kern="1200">
        <a:solidFill>
          <a:schemeClr val="tx2"/>
        </a:solidFill>
        <a:latin typeface="Arial" charset="0"/>
        <a:ea typeface="+mn-ea"/>
        <a:cs typeface="+mn-cs"/>
      </a:defRPr>
    </a:lvl8pPr>
    <a:lvl9pPr marL="4179905" algn="l" defTabSz="1044976" rtl="0" eaLnBrk="1" latinLnBrk="0" hangingPunct="1">
      <a:defRPr sz="23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202">
          <p15:clr>
            <a:srgbClr val="A4A3A4"/>
          </p15:clr>
        </p15:guide>
        <p15:guide id="2" orient="horz" pos="13734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2630">
          <p15:clr>
            <a:srgbClr val="A4A3A4"/>
          </p15:clr>
        </p15:guide>
        <p15:guide id="5" orient="horz" pos="162">
          <p15:clr>
            <a:srgbClr val="A4A3A4"/>
          </p15:clr>
        </p15:guide>
        <p15:guide id="6" orient="horz" pos="3259">
          <p15:clr>
            <a:srgbClr val="A4A3A4"/>
          </p15:clr>
        </p15:guide>
        <p15:guide id="7" orient="horz" pos="2025">
          <p15:clr>
            <a:srgbClr val="A4A3A4"/>
          </p15:clr>
        </p15:guide>
        <p15:guide id="8" orient="horz" pos="6888">
          <p15:clr>
            <a:srgbClr val="A4A3A4"/>
          </p15:clr>
        </p15:guide>
        <p15:guide id="9" pos="15379">
          <p15:clr>
            <a:srgbClr val="A4A3A4"/>
          </p15:clr>
        </p15:guide>
        <p15:guide id="10" pos="5357">
          <p15:clr>
            <a:srgbClr val="A4A3A4"/>
          </p15:clr>
        </p15:guide>
        <p15:guide id="11" pos="15725">
          <p15:clr>
            <a:srgbClr val="A4A3A4"/>
          </p15:clr>
        </p15:guide>
        <p15:guide id="12" pos="10195">
          <p15:clr>
            <a:srgbClr val="A4A3A4"/>
          </p15:clr>
        </p15:guide>
        <p15:guide id="13" pos="173">
          <p15:clr>
            <a:srgbClr val="A4A3A4"/>
          </p15:clr>
        </p15:guide>
        <p15:guide id="14" pos="10541">
          <p15:clr>
            <a:srgbClr val="A4A3A4"/>
          </p15:clr>
        </p15:guide>
        <p15:guide id="15" pos="5011">
          <p15:clr>
            <a:srgbClr val="A4A3A4"/>
          </p15:clr>
        </p15:guide>
        <p15:guide id="16" pos="205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586"/>
    <a:srgbClr val="F5D971"/>
    <a:srgbClr val="FFCC00"/>
    <a:srgbClr val="ECECAE"/>
    <a:srgbClr val="EAE9AF"/>
    <a:srgbClr val="FFFFE9"/>
    <a:srgbClr val="E9EFFF"/>
    <a:srgbClr val="A7CBFF"/>
    <a:srgbClr val="85B6FF"/>
    <a:srgbClr val="63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35" d="100"/>
          <a:sy n="35" d="100"/>
        </p:scale>
        <p:origin x="-1544" y="-128"/>
      </p:cViewPr>
      <p:guideLst>
        <p:guide orient="horz" pos="13202"/>
        <p:guide orient="horz" pos="13734"/>
        <p:guide orient="horz" pos="2160"/>
        <p:guide orient="horz" pos="2630"/>
        <p:guide orient="horz" pos="162"/>
        <p:guide orient="horz" pos="3259"/>
        <p:guide orient="horz" pos="2025"/>
        <p:guide orient="horz" pos="6888"/>
        <p:guide pos="15379"/>
        <p:guide pos="5357"/>
        <p:guide pos="15725"/>
        <p:guide pos="10195"/>
        <p:guide pos="173"/>
        <p:guide pos="10541"/>
        <p:guide pos="5011"/>
        <p:guide pos="205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143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24" y="0"/>
            <a:ext cx="3066142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2504"/>
            <a:ext cx="3066143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24" y="8892504"/>
            <a:ext cx="3066142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2AB23E7-18D7-487E-9337-8611D22F0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143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24" y="0"/>
            <a:ext cx="3066142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03263"/>
            <a:ext cx="5264150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190" y="4447865"/>
            <a:ext cx="5660695" cy="421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2504"/>
            <a:ext cx="3066143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24" y="8892504"/>
            <a:ext cx="3066142" cy="4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0DB265C-856F-44AC-A5A5-623BB52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90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224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449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674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8995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337" y="6818087"/>
            <a:ext cx="27981728" cy="4702629"/>
          </a:xfrm>
          <a:prstGeom prst="rect">
            <a:avLst/>
          </a:prstGeom>
        </p:spPr>
        <p:txBody>
          <a:bodyPr lIns="104498" tIns="52249" rIns="104498" bIns="5224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033" y="12435116"/>
            <a:ext cx="23042336" cy="5609771"/>
          </a:xfrm>
          <a:prstGeom prst="rect">
            <a:avLst/>
          </a:prstGeom>
        </p:spPr>
        <p:txBody>
          <a:bodyPr lIns="104498" tIns="52249" rIns="104498" bIns="52249"/>
          <a:lstStyle>
            <a:lvl1pPr marL="0" indent="0" algn="ctr">
              <a:buNone/>
              <a:defRPr/>
            </a:lvl1pPr>
            <a:lvl2pPr marL="522488" indent="0" algn="ctr">
              <a:buNone/>
              <a:defRPr/>
            </a:lvl2pPr>
            <a:lvl3pPr marL="1044976" indent="0" algn="ctr">
              <a:buNone/>
              <a:defRPr/>
            </a:lvl3pPr>
            <a:lvl4pPr marL="1567464" indent="0" algn="ctr">
              <a:buNone/>
              <a:defRPr/>
            </a:lvl4pPr>
            <a:lvl5pPr marL="2089953" indent="0" algn="ctr">
              <a:buNone/>
              <a:defRPr/>
            </a:lvl5pPr>
            <a:lvl6pPr marL="2612441" indent="0" algn="ctr">
              <a:buNone/>
              <a:defRPr/>
            </a:lvl6pPr>
            <a:lvl7pPr marL="3134929" indent="0" algn="ctr">
              <a:buNone/>
              <a:defRPr/>
            </a:lvl7pPr>
            <a:lvl8pPr marL="3657417" indent="0" algn="ctr">
              <a:buNone/>
              <a:defRPr/>
            </a:lvl8pPr>
            <a:lvl9pPr marL="41799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8114"/>
            <a:ext cx="29625472" cy="3657600"/>
          </a:xfrm>
          <a:prstGeom prst="rect">
            <a:avLst/>
          </a:prstGeom>
        </p:spPr>
        <p:txBody>
          <a:bodyPr lIns="104498" tIns="52249" rIns="104498" bIns="5224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65" y="5119916"/>
            <a:ext cx="29625472" cy="14483443"/>
          </a:xfrm>
          <a:prstGeom prst="rect">
            <a:avLst/>
          </a:prstGeom>
        </p:spPr>
        <p:txBody>
          <a:bodyPr vert="eaVert" lIns="104498" tIns="52249" rIns="104498" bIns="5224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569" y="878116"/>
            <a:ext cx="7406368" cy="18725243"/>
          </a:xfrm>
          <a:prstGeom prst="rect">
            <a:avLst/>
          </a:prstGeom>
        </p:spPr>
        <p:txBody>
          <a:bodyPr vert="eaVert" lIns="104498" tIns="52249" rIns="104498" bIns="5224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65" y="878116"/>
            <a:ext cx="22088476" cy="18725243"/>
          </a:xfrm>
          <a:prstGeom prst="rect">
            <a:avLst/>
          </a:prstGeom>
        </p:spPr>
        <p:txBody>
          <a:bodyPr vert="eaVert" lIns="104498" tIns="52249" rIns="104498" bIns="5224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8114"/>
            <a:ext cx="29625472" cy="3657600"/>
          </a:xfrm>
          <a:prstGeom prst="rect">
            <a:avLst/>
          </a:prstGeom>
        </p:spPr>
        <p:txBody>
          <a:bodyPr lIns="104498" tIns="52249" rIns="104498" bIns="5224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465" y="5119916"/>
            <a:ext cx="29625472" cy="14483443"/>
          </a:xfrm>
          <a:prstGeom prst="rect">
            <a:avLst/>
          </a:prstGeom>
        </p:spPr>
        <p:txBody>
          <a:bodyPr lIns="104498" tIns="52249" rIns="104498" bIns="5224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444"/>
            <a:ext cx="27980368" cy="4357914"/>
          </a:xfrm>
          <a:prstGeom prst="rect">
            <a:avLst/>
          </a:prstGeom>
        </p:spPr>
        <p:txBody>
          <a:bodyPr lIns="104498" tIns="52249" rIns="104498" bIns="52249"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844"/>
            <a:ext cx="27980368" cy="4800600"/>
          </a:xfrm>
          <a:prstGeom prst="rect">
            <a:avLst/>
          </a:prstGeom>
        </p:spPr>
        <p:txBody>
          <a:bodyPr lIns="104498" tIns="52249" rIns="104498" bIns="52249" anchor="b"/>
          <a:lstStyle>
            <a:lvl1pPr marL="0" indent="0">
              <a:buNone/>
              <a:defRPr sz="2300"/>
            </a:lvl1pPr>
            <a:lvl2pPr marL="522488" indent="0">
              <a:buNone/>
              <a:defRPr sz="2100"/>
            </a:lvl2pPr>
            <a:lvl3pPr marL="1044976" indent="0">
              <a:buNone/>
              <a:defRPr sz="1800"/>
            </a:lvl3pPr>
            <a:lvl4pPr marL="1567464" indent="0">
              <a:buNone/>
              <a:defRPr sz="1600"/>
            </a:lvl4pPr>
            <a:lvl5pPr marL="2089953" indent="0">
              <a:buNone/>
              <a:defRPr sz="1600"/>
            </a:lvl5pPr>
            <a:lvl6pPr marL="2612441" indent="0">
              <a:buNone/>
              <a:defRPr sz="1600"/>
            </a:lvl6pPr>
            <a:lvl7pPr marL="3134929" indent="0">
              <a:buNone/>
              <a:defRPr sz="1600"/>
            </a:lvl7pPr>
            <a:lvl8pPr marL="3657417" indent="0">
              <a:buNone/>
              <a:defRPr sz="1600"/>
            </a:lvl8pPr>
            <a:lvl9pPr marL="4179905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8114"/>
            <a:ext cx="29625472" cy="3657600"/>
          </a:xfrm>
          <a:prstGeom prst="rect">
            <a:avLst/>
          </a:prstGeom>
        </p:spPr>
        <p:txBody>
          <a:bodyPr lIns="104498" tIns="52249" rIns="104498" bIns="5224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465" y="5119916"/>
            <a:ext cx="14747422" cy="14483443"/>
          </a:xfrm>
          <a:prstGeom prst="rect">
            <a:avLst/>
          </a:prstGeom>
        </p:spPr>
        <p:txBody>
          <a:bodyPr lIns="104498" tIns="52249" rIns="104498" bIns="52249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4515" y="5119916"/>
            <a:ext cx="14747422" cy="14483443"/>
          </a:xfrm>
          <a:prstGeom prst="rect">
            <a:avLst/>
          </a:prstGeom>
        </p:spPr>
        <p:txBody>
          <a:bodyPr lIns="104498" tIns="52249" rIns="104498" bIns="52249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8114"/>
            <a:ext cx="29625472" cy="3657600"/>
          </a:xfrm>
          <a:prstGeom prst="rect">
            <a:avLst/>
          </a:prstGeom>
        </p:spPr>
        <p:txBody>
          <a:bodyPr lIns="104498" tIns="52249" rIns="104498" bIns="5224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64" y="4913086"/>
            <a:ext cx="14544676" cy="2046514"/>
          </a:xfrm>
          <a:prstGeom prst="rect">
            <a:avLst/>
          </a:prstGeom>
        </p:spPr>
        <p:txBody>
          <a:bodyPr lIns="104498" tIns="52249" rIns="104498" bIns="52249"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464" y="6959600"/>
            <a:ext cx="14544676" cy="12643758"/>
          </a:xfrm>
          <a:prstGeom prst="rect">
            <a:avLst/>
          </a:prstGeom>
        </p:spPr>
        <p:txBody>
          <a:bodyPr lIns="104498" tIns="52249" rIns="104498" bIns="52249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19" y="4913086"/>
            <a:ext cx="14550118" cy="2046514"/>
          </a:xfrm>
          <a:prstGeom prst="rect">
            <a:avLst/>
          </a:prstGeom>
        </p:spPr>
        <p:txBody>
          <a:bodyPr lIns="104498" tIns="52249" rIns="104498" bIns="52249"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19" y="6959600"/>
            <a:ext cx="14550118" cy="12643758"/>
          </a:xfrm>
          <a:prstGeom prst="rect">
            <a:avLst/>
          </a:prstGeom>
        </p:spPr>
        <p:txBody>
          <a:bodyPr lIns="104498" tIns="52249" rIns="104498" bIns="52249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8114"/>
            <a:ext cx="29625472" cy="3657600"/>
          </a:xfrm>
          <a:prstGeom prst="rect">
            <a:avLst/>
          </a:prstGeom>
        </p:spPr>
        <p:txBody>
          <a:bodyPr lIns="104498" tIns="52249" rIns="104498" bIns="5224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4486"/>
            <a:ext cx="10829926" cy="3717472"/>
          </a:xfrm>
          <a:prstGeom prst="rect">
            <a:avLst/>
          </a:prstGeom>
        </p:spPr>
        <p:txBody>
          <a:bodyPr lIns="104498" tIns="52249" rIns="104498" bIns="52249"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636" y="874486"/>
            <a:ext cx="18402300" cy="18728872"/>
          </a:xfrm>
          <a:prstGeom prst="rect">
            <a:avLst/>
          </a:prstGeom>
        </p:spPr>
        <p:txBody>
          <a:bodyPr lIns="104498" tIns="52249" rIns="104498" bIns="52249"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465" y="4591958"/>
            <a:ext cx="10829926" cy="15011400"/>
          </a:xfrm>
          <a:prstGeom prst="rect">
            <a:avLst/>
          </a:prstGeom>
        </p:spPr>
        <p:txBody>
          <a:bodyPr lIns="104498" tIns="52249" rIns="104498" bIns="52249"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07" y="15361558"/>
            <a:ext cx="19750769" cy="1814286"/>
          </a:xfrm>
          <a:prstGeom prst="rect">
            <a:avLst/>
          </a:prstGeom>
        </p:spPr>
        <p:txBody>
          <a:bodyPr lIns="104498" tIns="52249" rIns="104498" bIns="52249"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07" y="1961245"/>
            <a:ext cx="19750769" cy="13166271"/>
          </a:xfrm>
          <a:prstGeom prst="rect">
            <a:avLst/>
          </a:prstGeom>
        </p:spPr>
        <p:txBody>
          <a:bodyPr lIns="104498" tIns="52249" rIns="104498" bIns="52249"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07" y="17175844"/>
            <a:ext cx="19750769" cy="2574471"/>
          </a:xfrm>
          <a:prstGeom prst="rect">
            <a:avLst/>
          </a:prstGeom>
        </p:spPr>
        <p:txBody>
          <a:bodyPr lIns="104498" tIns="52249" rIns="104498" bIns="52249"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D5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11201400" y="4114800"/>
            <a:ext cx="1050471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4482" tIns="52241" rIns="104482" bIns="52241">
            <a:spAutoFit/>
          </a:bodyPr>
          <a:lstStyle/>
          <a:p>
            <a:pPr defTabSz="2507217">
              <a:spcBef>
                <a:spcPct val="50000"/>
              </a:spcBef>
              <a:defRPr/>
            </a:pPr>
            <a:endParaRPr lang="en-US" sz="33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7217" rtl="0" eaLnBrk="0" fontAlgn="base" hangingPunct="0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2507217" rtl="0" eaLnBrk="0" fontAlgn="base" hangingPunct="0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2pPr>
      <a:lvl3pPr algn="ctr" defTabSz="2507217" rtl="0" eaLnBrk="0" fontAlgn="base" hangingPunct="0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3pPr>
      <a:lvl4pPr algn="ctr" defTabSz="2507217" rtl="0" eaLnBrk="0" fontAlgn="base" hangingPunct="0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4pPr>
      <a:lvl5pPr algn="ctr" defTabSz="2507217" rtl="0" eaLnBrk="0" fontAlgn="base" hangingPunct="0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5pPr>
      <a:lvl6pPr marL="522488" algn="ctr" defTabSz="2507217" rtl="0" fontAlgn="base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6pPr>
      <a:lvl7pPr marL="1044976" algn="ctr" defTabSz="2507217" rtl="0" fontAlgn="base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7pPr>
      <a:lvl8pPr marL="1567464" algn="ctr" defTabSz="2507217" rtl="0" fontAlgn="base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8pPr>
      <a:lvl9pPr marL="2089953" algn="ctr" defTabSz="2507217" rtl="0" fontAlgn="base">
        <a:spcBef>
          <a:spcPct val="0"/>
        </a:spcBef>
        <a:spcAft>
          <a:spcPct val="0"/>
        </a:spcAft>
        <a:defRPr sz="7400" b="1">
          <a:solidFill>
            <a:schemeClr val="bg1"/>
          </a:solidFill>
          <a:latin typeface="Arial" pitchFamily="34" charset="0"/>
        </a:defRPr>
      </a:lvl9pPr>
    </p:titleStyle>
    <p:bodyStyle>
      <a:lvl1pPr marL="939753" indent="-939753" algn="l" defTabSz="2507217" rtl="0" eaLnBrk="0" fontAlgn="base" hangingPunct="0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2037342" indent="-783732" algn="l" defTabSz="2507217" rtl="0" eaLnBrk="0" fontAlgn="base" hangingPunct="0">
        <a:spcBef>
          <a:spcPct val="20000"/>
        </a:spcBef>
        <a:spcAft>
          <a:spcPct val="0"/>
        </a:spcAft>
        <a:buChar char="–"/>
        <a:defRPr sz="4100">
          <a:solidFill>
            <a:schemeClr val="tx1"/>
          </a:solidFill>
          <a:latin typeface="+mn-lt"/>
        </a:defRPr>
      </a:lvl2pPr>
      <a:lvl3pPr marL="3134929" indent="-627711" algn="l" defTabSz="2507217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</a:defRPr>
      </a:lvl3pPr>
      <a:lvl4pPr marL="4388538" indent="-625898" algn="l" defTabSz="2507217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5642146" indent="-625898" algn="l" defTabSz="2507217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6164635" indent="-625898" algn="l" defTabSz="2507217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6687123" indent="-625898" algn="l" defTabSz="2507217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7209611" indent="-625898" algn="l" defTabSz="2507217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7732099" indent="-625898" algn="l" defTabSz="2507217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274865" y="5497747"/>
            <a:ext cx="7679702" cy="4291264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algn="l" defTabSz="2507217">
              <a:spcBef>
                <a:spcPct val="50000"/>
              </a:spcBef>
            </a:pPr>
            <a:r>
              <a:rPr lang="en-US" sz="3200" dirty="0" smtClean="0"/>
              <a:t>Text</a:t>
            </a:r>
          </a:p>
          <a:p>
            <a:pPr algn="l" defTabSz="2507217">
              <a:spcBef>
                <a:spcPct val="50000"/>
              </a:spcBef>
            </a:pPr>
            <a:r>
              <a:rPr lang="en-US" sz="3200" dirty="0" smtClean="0"/>
              <a:t>Text</a:t>
            </a:r>
          </a:p>
          <a:p>
            <a:pPr algn="l" defTabSz="2507217">
              <a:spcBef>
                <a:spcPct val="50000"/>
              </a:spcBef>
            </a:pPr>
            <a:r>
              <a:rPr lang="en-US" sz="3200" dirty="0" smtClean="0"/>
              <a:t>Text</a:t>
            </a:r>
          </a:p>
          <a:p>
            <a:pPr algn="l" defTabSz="2507217">
              <a:spcBef>
                <a:spcPct val="50000"/>
              </a:spcBef>
            </a:pPr>
            <a:r>
              <a:rPr lang="en-US" sz="3200" dirty="0" smtClean="0"/>
              <a:t>Text</a:t>
            </a:r>
          </a:p>
          <a:p>
            <a:pPr algn="l" defTabSz="2507217">
              <a:spcBef>
                <a:spcPct val="50000"/>
              </a:spcBef>
            </a:pPr>
            <a:r>
              <a:rPr lang="en-US" sz="3200" dirty="0" smtClean="0"/>
              <a:t>Text</a:t>
            </a:r>
          </a:p>
          <a:p>
            <a:pPr algn="l" defTabSz="2507217">
              <a:spcBef>
                <a:spcPct val="50000"/>
              </a:spcBef>
            </a:pPr>
            <a:r>
              <a:rPr lang="en-US" sz="3200" smtClean="0"/>
              <a:t>Text</a:t>
            </a:r>
            <a:endParaRPr lang="en-US" sz="3200" dirty="0"/>
          </a:p>
        </p:txBody>
      </p:sp>
      <p:sp>
        <p:nvSpPr>
          <p:cNvPr id="2066" name="Text Box 38"/>
          <p:cNvSpPr txBox="1">
            <a:spLocks noChangeArrowheads="1"/>
          </p:cNvSpPr>
          <p:nvPr/>
        </p:nvSpPr>
        <p:spPr bwMode="auto">
          <a:xfrm>
            <a:off x="24967138" y="11279162"/>
            <a:ext cx="7680960" cy="597945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algn="l"/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2076" name="Text Box 204"/>
          <p:cNvSpPr txBox="1">
            <a:spLocks noChangeArrowheads="1"/>
          </p:cNvSpPr>
          <p:nvPr/>
        </p:nvSpPr>
        <p:spPr bwMode="auto">
          <a:xfrm rot="10800000" flipV="1">
            <a:off x="8504635" y="5497746"/>
            <a:ext cx="7679872" cy="597945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lIns="104482" tIns="52241" rIns="104482" bIns="52241">
            <a:spAutoFit/>
          </a:bodyPr>
          <a:lstStyle/>
          <a:p>
            <a:pPr algn="l" defTabSz="2507217">
              <a:spcBef>
                <a:spcPct val="50000"/>
              </a:spcBef>
            </a:pPr>
            <a:r>
              <a:rPr lang="en-US" sz="3200" dirty="0" smtClean="0"/>
              <a:t>text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38" name="Text Box 38"/>
          <p:cNvSpPr txBox="1">
            <a:spLocks noChangeArrowheads="1"/>
          </p:cNvSpPr>
          <p:nvPr/>
        </p:nvSpPr>
        <p:spPr bwMode="auto">
          <a:xfrm>
            <a:off x="24957852" y="18655349"/>
            <a:ext cx="7679872" cy="382501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lIns="104482" tIns="52241" rIns="104482" bIns="52241">
            <a:spAutoFit/>
          </a:bodyPr>
          <a:lstStyle/>
          <a:p>
            <a:pPr algn="l" defTabSz="2507217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/>
              <a:t>text</a:t>
            </a:r>
            <a:endParaRPr lang="en-US" sz="2700" dirty="0"/>
          </a:p>
        </p:txBody>
      </p:sp>
      <p:sp>
        <p:nvSpPr>
          <p:cNvPr id="3" name="Rectangle 2"/>
          <p:cNvSpPr/>
          <p:nvPr/>
        </p:nvSpPr>
        <p:spPr>
          <a:xfrm>
            <a:off x="8496584" y="10033502"/>
            <a:ext cx="7680960" cy="597961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txBody>
          <a:bodyPr wrap="square" lIns="104498" tIns="52249" rIns="104498" bIns="52249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16717406" y="5497745"/>
            <a:ext cx="7679872" cy="597945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lIns="104482" tIns="52241" rIns="104482" bIns="52241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24953585" y="9011269"/>
            <a:ext cx="7680960" cy="459462"/>
          </a:xfrm>
          <a:prstGeom prst="rect">
            <a:avLst/>
          </a:prstGeom>
          <a:solidFill>
            <a:schemeClr val="bg1"/>
          </a:solidFill>
        </p:spPr>
        <p:txBody>
          <a:bodyPr wrap="square" lIns="104498" tIns="52249" rIns="104498" bIns="52249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49" name="AutoShape 62"/>
          <p:cNvSpPr>
            <a:spLocks noChangeArrowheads="1"/>
          </p:cNvSpPr>
          <p:nvPr/>
        </p:nvSpPr>
        <p:spPr bwMode="auto">
          <a:xfrm>
            <a:off x="274865" y="261258"/>
            <a:ext cx="32330027" cy="2800112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48" name="AutoShape 62"/>
          <p:cNvSpPr>
            <a:spLocks noChangeArrowheads="1"/>
          </p:cNvSpPr>
          <p:nvPr/>
        </p:nvSpPr>
        <p:spPr bwMode="auto">
          <a:xfrm>
            <a:off x="261257" y="20957062"/>
            <a:ext cx="32343635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47" name="AutoShape 62"/>
          <p:cNvSpPr>
            <a:spLocks noChangeArrowheads="1"/>
          </p:cNvSpPr>
          <p:nvPr/>
        </p:nvSpPr>
        <p:spPr bwMode="auto">
          <a:xfrm>
            <a:off x="24959965" y="17735714"/>
            <a:ext cx="7679872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46" name="AutoShape 62"/>
          <p:cNvSpPr>
            <a:spLocks noChangeArrowheads="1"/>
          </p:cNvSpPr>
          <p:nvPr/>
        </p:nvSpPr>
        <p:spPr bwMode="auto">
          <a:xfrm>
            <a:off x="24959965" y="10321051"/>
            <a:ext cx="7679872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45" name="AutoShape 62"/>
          <p:cNvSpPr>
            <a:spLocks noChangeArrowheads="1"/>
          </p:cNvSpPr>
          <p:nvPr/>
        </p:nvSpPr>
        <p:spPr bwMode="auto">
          <a:xfrm>
            <a:off x="24959965" y="4550066"/>
            <a:ext cx="7679872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44" name="AutoShape 62"/>
          <p:cNvSpPr>
            <a:spLocks noChangeArrowheads="1"/>
          </p:cNvSpPr>
          <p:nvPr/>
        </p:nvSpPr>
        <p:spPr bwMode="auto">
          <a:xfrm>
            <a:off x="16731607" y="4545821"/>
            <a:ext cx="7679872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43" name="AutoShape 62"/>
          <p:cNvSpPr>
            <a:spLocks noChangeArrowheads="1"/>
          </p:cNvSpPr>
          <p:nvPr/>
        </p:nvSpPr>
        <p:spPr bwMode="auto">
          <a:xfrm>
            <a:off x="8482891" y="9045516"/>
            <a:ext cx="7679872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2054" name="AutoShape 62"/>
          <p:cNvSpPr>
            <a:spLocks noChangeArrowheads="1"/>
          </p:cNvSpPr>
          <p:nvPr/>
        </p:nvSpPr>
        <p:spPr bwMode="auto">
          <a:xfrm>
            <a:off x="8502007" y="4524578"/>
            <a:ext cx="7679872" cy="783771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2055" name="AutoShape 59"/>
          <p:cNvSpPr>
            <a:spLocks noChangeArrowheads="1"/>
          </p:cNvSpPr>
          <p:nvPr/>
        </p:nvSpPr>
        <p:spPr bwMode="auto">
          <a:xfrm>
            <a:off x="274865" y="4524578"/>
            <a:ext cx="7679872" cy="783771"/>
          </a:xfrm>
          <a:prstGeom prst="roundRect">
            <a:avLst>
              <a:gd name="adj" fmla="val 16667"/>
            </a:avLst>
          </a:prstGeom>
          <a:gradFill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04498" tIns="52249" rIns="104498" bIns="52249" anchor="ctr"/>
          <a:lstStyle/>
          <a:p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3173" y="294176"/>
            <a:ext cx="29625472" cy="2861433"/>
          </a:xfrm>
          <a:noFill/>
          <a:ln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000" dirty="0" smtClean="0">
                <a:solidFill>
                  <a:srgbClr val="E0D586"/>
                </a:solidFill>
              </a:rPr>
              <a:t>Title1:</a:t>
            </a:r>
            <a:br>
              <a:rPr lang="en-US" sz="6000" dirty="0" smtClean="0">
                <a:solidFill>
                  <a:srgbClr val="E0D586"/>
                </a:solidFill>
              </a:rPr>
            </a:br>
            <a:r>
              <a:rPr lang="en-US" sz="6000" dirty="0" smtClean="0">
                <a:solidFill>
                  <a:srgbClr val="E0D586"/>
                </a:solidFill>
              </a:rPr>
              <a:t>Title2</a:t>
            </a:r>
            <a:br>
              <a:rPr lang="en-US" sz="6000" dirty="0" smtClean="0">
                <a:solidFill>
                  <a:srgbClr val="E0D586"/>
                </a:solidFill>
              </a:rPr>
            </a:br>
            <a:r>
              <a:rPr lang="en-US" sz="2800" dirty="0" smtClean="0">
                <a:solidFill>
                  <a:srgbClr val="E0D586"/>
                </a:solidFill>
              </a:rPr>
              <a:t>Authors/Presenters</a:t>
            </a:r>
          </a:p>
        </p:txBody>
      </p:sp>
      <p:sp>
        <p:nvSpPr>
          <p:cNvPr id="2058" name="Text Box 4"/>
          <p:cNvSpPr txBox="1">
            <a:spLocks noChangeArrowheads="1"/>
          </p:cNvSpPr>
          <p:nvPr/>
        </p:nvSpPr>
        <p:spPr bwMode="auto">
          <a:xfrm>
            <a:off x="9704171" y="4537277"/>
            <a:ext cx="5100406" cy="732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Methods</a:t>
            </a:r>
          </a:p>
        </p:txBody>
      </p:sp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1411063" y="4537277"/>
            <a:ext cx="5407478" cy="732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Background</a:t>
            </a:r>
            <a:endParaRPr lang="en-US" b="1" dirty="0">
              <a:solidFill>
                <a:srgbClr val="E0D586"/>
              </a:solidFill>
            </a:endParaRPr>
          </a:p>
        </p:txBody>
      </p:sp>
      <p:sp>
        <p:nvSpPr>
          <p:cNvPr id="2060" name="Text Box 7"/>
          <p:cNvSpPr txBox="1">
            <a:spLocks noChangeArrowheads="1"/>
          </p:cNvSpPr>
          <p:nvPr/>
        </p:nvSpPr>
        <p:spPr bwMode="auto">
          <a:xfrm>
            <a:off x="18248584" y="4524578"/>
            <a:ext cx="4623707" cy="732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Results</a:t>
            </a:r>
          </a:p>
        </p:txBody>
      </p:sp>
      <p:sp>
        <p:nvSpPr>
          <p:cNvPr id="2061" name="Text Box 8"/>
          <p:cNvSpPr txBox="1">
            <a:spLocks noChangeArrowheads="1"/>
          </p:cNvSpPr>
          <p:nvPr/>
        </p:nvSpPr>
        <p:spPr bwMode="auto">
          <a:xfrm>
            <a:off x="26276608" y="10321051"/>
            <a:ext cx="4789034" cy="732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Conclusion</a:t>
            </a:r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7165250" y="20949537"/>
            <a:ext cx="18535650" cy="78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04482" tIns="52241" rIns="104482" bIns="52241" anchor="ctr"/>
          <a:lstStyle/>
          <a:p>
            <a:pPr defTabSz="2507217"/>
            <a:r>
              <a:rPr lang="en-US" sz="2800" b="1" dirty="0" smtClean="0">
                <a:solidFill>
                  <a:srgbClr val="ECECAE"/>
                </a:solidFill>
              </a:rPr>
              <a:t>Meeting. Date. Abstract number . Etc.</a:t>
            </a:r>
            <a:endParaRPr lang="en-US" sz="2800" b="1" i="1" dirty="0">
              <a:solidFill>
                <a:srgbClr val="ECECAE"/>
              </a:solidFill>
            </a:endParaRPr>
          </a:p>
        </p:txBody>
      </p:sp>
      <p:sp>
        <p:nvSpPr>
          <p:cNvPr id="2065" name="Text Box 37"/>
          <p:cNvSpPr txBox="1">
            <a:spLocks noChangeArrowheads="1"/>
          </p:cNvSpPr>
          <p:nvPr/>
        </p:nvSpPr>
        <p:spPr bwMode="auto">
          <a:xfrm>
            <a:off x="26403155" y="4524578"/>
            <a:ext cx="4578389" cy="732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482" tIns="52241" rIns="104482" bIns="52241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Results</a:t>
            </a:r>
          </a:p>
        </p:txBody>
      </p:sp>
      <p:sp>
        <p:nvSpPr>
          <p:cNvPr id="2068" name="Rectangle 68"/>
          <p:cNvSpPr>
            <a:spLocks noChangeArrowheads="1"/>
          </p:cNvSpPr>
          <p:nvPr/>
        </p:nvSpPr>
        <p:spPr bwMode="auto">
          <a:xfrm>
            <a:off x="28539622" y="21098308"/>
            <a:ext cx="1919969" cy="5225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04482" tIns="52241" rIns="104482" bIns="52241" anchor="ctr"/>
          <a:lstStyle/>
          <a:p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2072" name="Text Box 141"/>
          <p:cNvSpPr txBox="1">
            <a:spLocks noChangeArrowheads="1"/>
          </p:cNvSpPr>
          <p:nvPr/>
        </p:nvSpPr>
        <p:spPr bwMode="auto">
          <a:xfrm>
            <a:off x="7536221" y="11074149"/>
            <a:ext cx="211102" cy="19675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2507217"/>
            <a:endParaRPr lang="en-US" sz="12100"/>
          </a:p>
        </p:txBody>
      </p:sp>
      <p:sp>
        <p:nvSpPr>
          <p:cNvPr id="2137" name="Rectangle 42"/>
          <p:cNvSpPr>
            <a:spLocks noChangeArrowheads="1"/>
          </p:cNvSpPr>
          <p:nvPr/>
        </p:nvSpPr>
        <p:spPr bwMode="auto">
          <a:xfrm>
            <a:off x="27150157" y="17781070"/>
            <a:ext cx="3041940" cy="7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References</a:t>
            </a:r>
          </a:p>
        </p:txBody>
      </p:sp>
      <p:graphicFrame>
        <p:nvGraphicFramePr>
          <p:cNvPr id="3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145257"/>
              </p:ext>
            </p:extLst>
          </p:nvPr>
        </p:nvGraphicFramePr>
        <p:xfrm>
          <a:off x="24948293" y="5474329"/>
          <a:ext cx="7641772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8"/>
                <a:gridCol w="1597387"/>
                <a:gridCol w="2713356"/>
                <a:gridCol w="783772"/>
                <a:gridCol w="651379"/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TABLE</a:t>
                      </a:r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</a:tr>
              <a:tr h="1045029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</a:tr>
              <a:tr h="1045029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</a:tr>
              <a:tr h="418011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78377" marR="78377" marT="52251" marB="52251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014587" y="9045515"/>
            <a:ext cx="2107390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defTabSz="2507217">
              <a:spcBef>
                <a:spcPct val="50000"/>
              </a:spcBef>
            </a:pPr>
            <a:r>
              <a:rPr lang="en-US" sz="4100" b="1" dirty="0">
                <a:solidFill>
                  <a:srgbClr val="E0D586"/>
                </a:solidFill>
              </a:rPr>
              <a:t>Results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90695" y="3253395"/>
            <a:ext cx="32330572" cy="1036935"/>
          </a:xfrm>
          <a:prstGeom prst="rect">
            <a:avLst/>
          </a:prstGeom>
          <a:solidFill>
            <a:schemeClr val="bg1"/>
          </a:solidFill>
          <a:ln w="1270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numCol="1" rtlCol="0" anchor="t" anchorCtr="0" compatLnSpc="1">
            <a:prstTxWarp prst="textNoShape">
              <a:avLst/>
            </a:prstTxWarp>
          </a:bodyPr>
          <a:lstStyle/>
          <a:p>
            <a:pPr defTabSz="2507217"/>
            <a:endParaRPr lang="en-US">
              <a:latin typeface="Arial" pitchFamily="34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>
          <a:xfrm>
            <a:off x="559530" y="970024"/>
            <a:ext cx="5031055" cy="1279559"/>
            <a:chOff x="457199" y="792480"/>
            <a:chExt cx="5471366" cy="11430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34" b="35324"/>
            <a:stretch/>
          </p:blipFill>
          <p:spPr bwMode="auto">
            <a:xfrm>
              <a:off x="1394460" y="792480"/>
              <a:ext cx="4534105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46" t="60714" r="42914"/>
            <a:stretch/>
          </p:blipFill>
          <p:spPr bwMode="auto">
            <a:xfrm>
              <a:off x="457199" y="792480"/>
              <a:ext cx="99944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9977760" y="409391"/>
            <a:ext cx="2413340" cy="2575169"/>
            <a:chOff x="35003757" y="228600"/>
            <a:chExt cx="2715261" cy="2743200"/>
          </a:xfrm>
        </p:grpSpPr>
        <p:sp>
          <p:nvSpPr>
            <p:cNvPr id="7" name="Oval 6"/>
            <p:cNvSpPr/>
            <p:nvPr/>
          </p:nvSpPr>
          <p:spPr bwMode="auto">
            <a:xfrm>
              <a:off x="35090100" y="335280"/>
              <a:ext cx="2560320" cy="2499360"/>
            </a:xfrm>
            <a:prstGeom prst="ellipse">
              <a:avLst/>
            </a:prstGeom>
            <a:solidFill>
              <a:srgbClr val="E0D58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07217"/>
              <a:endParaRPr lang="en-US">
                <a:latin typeface="Arial" pitchFamily="34" charset="0"/>
              </a:endParaRPr>
            </a:p>
          </p:txBody>
        </p:sp>
        <p:pic>
          <p:nvPicPr>
            <p:cNvPr id="39" name="Picture 39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3757" y="228600"/>
              <a:ext cx="2715261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4" name="Rectangle 73"/>
          <p:cNvSpPr/>
          <p:nvPr/>
        </p:nvSpPr>
        <p:spPr bwMode="auto">
          <a:xfrm>
            <a:off x="31115287" y="3485311"/>
            <a:ext cx="383831" cy="3067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19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0" y="3375928"/>
            <a:ext cx="4839030" cy="79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640" y="3445420"/>
            <a:ext cx="6470508" cy="65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975" y="3323762"/>
            <a:ext cx="3088634" cy="90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370" y="3575824"/>
            <a:ext cx="1574605" cy="434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620" y="3582057"/>
            <a:ext cx="1419981" cy="379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30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Title1: Title2 Authors/Presenters</vt:lpstr>
    </vt:vector>
  </TitlesOfParts>
  <Company>SciFor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Zhang, Mei</cp:lastModifiedBy>
  <cp:revision>362</cp:revision>
  <cp:lastPrinted>2017-09-19T14:01:26Z</cp:lastPrinted>
  <dcterms:created xsi:type="dcterms:W3CDTF">2003-12-17T18:44:28Z</dcterms:created>
  <dcterms:modified xsi:type="dcterms:W3CDTF">2017-09-29T15:37:06Z</dcterms:modified>
</cp:coreProperties>
</file>