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43891200" cy="43891200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700" kern="1200">
        <a:solidFill>
          <a:schemeClr val="tx2"/>
        </a:solidFill>
        <a:latin typeface="Arial" charset="0"/>
        <a:ea typeface="+mn-ea"/>
        <a:cs typeface="+mn-cs"/>
      </a:defRPr>
    </a:lvl1pPr>
    <a:lvl2pPr marL="835981" algn="ctr" rtl="0" fontAlgn="base">
      <a:spcBef>
        <a:spcPct val="0"/>
      </a:spcBef>
      <a:spcAft>
        <a:spcPct val="0"/>
      </a:spcAft>
      <a:defRPr sz="3700" kern="1200">
        <a:solidFill>
          <a:schemeClr val="tx2"/>
        </a:solidFill>
        <a:latin typeface="Arial" charset="0"/>
        <a:ea typeface="+mn-ea"/>
        <a:cs typeface="+mn-cs"/>
      </a:defRPr>
    </a:lvl2pPr>
    <a:lvl3pPr marL="1671962" algn="ctr" rtl="0" fontAlgn="base">
      <a:spcBef>
        <a:spcPct val="0"/>
      </a:spcBef>
      <a:spcAft>
        <a:spcPct val="0"/>
      </a:spcAft>
      <a:defRPr sz="3700" kern="1200">
        <a:solidFill>
          <a:schemeClr val="tx2"/>
        </a:solidFill>
        <a:latin typeface="Arial" charset="0"/>
        <a:ea typeface="+mn-ea"/>
        <a:cs typeface="+mn-cs"/>
      </a:defRPr>
    </a:lvl3pPr>
    <a:lvl4pPr marL="2507942" algn="ctr" rtl="0" fontAlgn="base">
      <a:spcBef>
        <a:spcPct val="0"/>
      </a:spcBef>
      <a:spcAft>
        <a:spcPct val="0"/>
      </a:spcAft>
      <a:defRPr sz="3700" kern="1200">
        <a:solidFill>
          <a:schemeClr val="tx2"/>
        </a:solidFill>
        <a:latin typeface="Arial" charset="0"/>
        <a:ea typeface="+mn-ea"/>
        <a:cs typeface="+mn-cs"/>
      </a:defRPr>
    </a:lvl4pPr>
    <a:lvl5pPr marL="3343925" algn="ctr" rtl="0" fontAlgn="base">
      <a:spcBef>
        <a:spcPct val="0"/>
      </a:spcBef>
      <a:spcAft>
        <a:spcPct val="0"/>
      </a:spcAft>
      <a:defRPr sz="3700" kern="1200">
        <a:solidFill>
          <a:schemeClr val="tx2"/>
        </a:solidFill>
        <a:latin typeface="Arial" charset="0"/>
        <a:ea typeface="+mn-ea"/>
        <a:cs typeface="+mn-cs"/>
      </a:defRPr>
    </a:lvl5pPr>
    <a:lvl6pPr marL="4179906" algn="l" defTabSz="1671962" rtl="0" eaLnBrk="1" latinLnBrk="0" hangingPunct="1">
      <a:defRPr sz="3700" kern="1200">
        <a:solidFill>
          <a:schemeClr val="tx2"/>
        </a:solidFill>
        <a:latin typeface="Arial" charset="0"/>
        <a:ea typeface="+mn-ea"/>
        <a:cs typeface="+mn-cs"/>
      </a:defRPr>
    </a:lvl6pPr>
    <a:lvl7pPr marL="5015886" algn="l" defTabSz="1671962" rtl="0" eaLnBrk="1" latinLnBrk="0" hangingPunct="1">
      <a:defRPr sz="3700" kern="1200">
        <a:solidFill>
          <a:schemeClr val="tx2"/>
        </a:solidFill>
        <a:latin typeface="Arial" charset="0"/>
        <a:ea typeface="+mn-ea"/>
        <a:cs typeface="+mn-cs"/>
      </a:defRPr>
    </a:lvl7pPr>
    <a:lvl8pPr marL="5851867" algn="l" defTabSz="1671962" rtl="0" eaLnBrk="1" latinLnBrk="0" hangingPunct="1">
      <a:defRPr sz="3700" kern="1200">
        <a:solidFill>
          <a:schemeClr val="tx2"/>
        </a:solidFill>
        <a:latin typeface="Arial" charset="0"/>
        <a:ea typeface="+mn-ea"/>
        <a:cs typeface="+mn-cs"/>
      </a:defRPr>
    </a:lvl8pPr>
    <a:lvl9pPr marL="6687848" algn="l" defTabSz="1671962" rtl="0" eaLnBrk="1" latinLnBrk="0" hangingPunct="1">
      <a:defRPr sz="37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A0EDBAB-24BB-4A64-B0C0-7567BBAF2E48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6404">
          <p15:clr>
            <a:srgbClr val="A4A3A4"/>
          </p15:clr>
        </p15:guide>
        <p15:guide id="2" orient="horz" pos="27468">
          <p15:clr>
            <a:srgbClr val="A4A3A4"/>
          </p15:clr>
        </p15:guide>
        <p15:guide id="3" orient="horz" pos="4320">
          <p15:clr>
            <a:srgbClr val="A4A3A4"/>
          </p15:clr>
        </p15:guide>
        <p15:guide id="4" orient="horz" pos="5260">
          <p15:clr>
            <a:srgbClr val="A4A3A4"/>
          </p15:clr>
        </p15:guide>
        <p15:guide id="5" orient="horz" pos="325">
          <p15:clr>
            <a:srgbClr val="A4A3A4"/>
          </p15:clr>
        </p15:guide>
        <p15:guide id="6" orient="horz" pos="6518">
          <p15:clr>
            <a:srgbClr val="A4A3A4"/>
          </p15:clr>
        </p15:guide>
        <p15:guide id="7" orient="horz" pos="4032">
          <p15:clr>
            <a:srgbClr val="A4A3A4"/>
          </p15:clr>
        </p15:guide>
        <p15:guide id="8" orient="horz" pos="13776">
          <p15:clr>
            <a:srgbClr val="A4A3A4"/>
          </p15:clr>
        </p15:guide>
        <p15:guide id="9" pos="18783">
          <p15:clr>
            <a:srgbClr val="A4A3A4"/>
          </p15:clr>
        </p15:guide>
        <p15:guide id="10" pos="8889">
          <p15:clr>
            <a:srgbClr val="A4A3A4"/>
          </p15:clr>
        </p15:guide>
        <p15:guide id="11" pos="18154">
          <p15:clr>
            <a:srgbClr val="A4A3A4"/>
          </p15:clr>
        </p15:guide>
        <p15:guide id="12" pos="9518">
          <p15:clr>
            <a:srgbClr val="A4A3A4"/>
          </p15:clr>
        </p15:guide>
        <p15:guide id="13" pos="231">
          <p15:clr>
            <a:srgbClr val="A4A3A4"/>
          </p15:clr>
        </p15:guide>
        <p15:guide id="14" pos="13824">
          <p15:clr>
            <a:srgbClr val="A4A3A4"/>
          </p15:clr>
        </p15:guide>
        <p15:guide id="15" pos="274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586"/>
    <a:srgbClr val="F5D971"/>
    <a:srgbClr val="FFCC00"/>
    <a:srgbClr val="ECECAE"/>
    <a:srgbClr val="EAE9AF"/>
    <a:srgbClr val="FFFFE9"/>
    <a:srgbClr val="E9EFFF"/>
    <a:srgbClr val="A7CBFF"/>
    <a:srgbClr val="85B6FF"/>
    <a:srgbClr val="63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Objects="1">
      <p:cViewPr>
        <p:scale>
          <a:sx n="30" d="100"/>
          <a:sy n="30" d="100"/>
        </p:scale>
        <p:origin x="-960" y="24"/>
      </p:cViewPr>
      <p:guideLst>
        <p:guide orient="horz" pos="26404"/>
        <p:guide orient="horz" pos="27468"/>
        <p:guide orient="horz" pos="4320"/>
        <p:guide orient="horz" pos="5260"/>
        <p:guide orient="horz" pos="325"/>
        <p:guide orient="horz" pos="6518"/>
        <p:guide orient="horz" pos="4032"/>
        <p:guide orient="horz" pos="13776"/>
        <p:guide pos="18783"/>
        <p:guide pos="8889"/>
        <p:guide pos="18154"/>
        <p:guide pos="9518"/>
        <p:guide pos="231"/>
        <p:guide pos="13824"/>
        <p:guide pos="274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242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8382" y="0"/>
            <a:ext cx="300424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6810"/>
            <a:ext cx="3004242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8382" y="8756810"/>
            <a:ext cx="300424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2AB23E7-18D7-487E-9337-8611D22F0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138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242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8382" y="0"/>
            <a:ext cx="300424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38313" y="692150"/>
            <a:ext cx="3457575" cy="3455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893" y="4379992"/>
            <a:ext cx="5546414" cy="414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6810"/>
            <a:ext cx="3004242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8382" y="8756810"/>
            <a:ext cx="3004241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57" tIns="45578" rIns="91157" bIns="4557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0DB265C-856F-44AC-A5A5-623BB52A8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90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35981" algn="l" rtl="0" eaLnBrk="0" fontAlgn="base" hangingPunct="0">
      <a:spcBef>
        <a:spcPct val="3000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671962" algn="l" rtl="0" eaLnBrk="0" fontAlgn="base" hangingPunct="0">
      <a:spcBef>
        <a:spcPct val="3000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507942" algn="l" rtl="0" eaLnBrk="0" fontAlgn="base" hangingPunct="0">
      <a:spcBef>
        <a:spcPct val="3000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343925" algn="l" rtl="0" eaLnBrk="0" fontAlgn="base" hangingPunct="0">
      <a:spcBef>
        <a:spcPct val="30000"/>
      </a:spcBef>
      <a:spcAft>
        <a:spcPct val="0"/>
      </a:spcAft>
      <a:defRPr sz="2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179906" algn="l" defTabSz="16719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5015886" algn="l" defTabSz="16719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5851867" algn="l" defTabSz="16719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6687848" algn="l" defTabSz="16719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116" y="13636175"/>
            <a:ext cx="37308971" cy="9405258"/>
          </a:xfrm>
          <a:prstGeom prst="rect">
            <a:avLst/>
          </a:prstGeom>
        </p:spPr>
        <p:txBody>
          <a:bodyPr lIns="167197" tIns="83598" rIns="167197" bIns="8359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4044" y="24870233"/>
            <a:ext cx="30723115" cy="11219542"/>
          </a:xfrm>
          <a:prstGeom prst="rect">
            <a:avLst/>
          </a:prstGeom>
        </p:spPr>
        <p:txBody>
          <a:bodyPr lIns="167197" tIns="83598" rIns="167197" bIns="83598"/>
          <a:lstStyle>
            <a:lvl1pPr marL="0" indent="0" algn="ctr">
              <a:buNone/>
              <a:defRPr/>
            </a:lvl1pPr>
            <a:lvl2pPr marL="835981" indent="0" algn="ctr">
              <a:buNone/>
              <a:defRPr/>
            </a:lvl2pPr>
            <a:lvl3pPr marL="1671962" indent="0" algn="ctr">
              <a:buNone/>
              <a:defRPr/>
            </a:lvl3pPr>
            <a:lvl4pPr marL="2507942" indent="0" algn="ctr">
              <a:buNone/>
              <a:defRPr/>
            </a:lvl4pPr>
            <a:lvl5pPr marL="3343925" indent="0" algn="ctr">
              <a:buNone/>
              <a:defRPr/>
            </a:lvl5pPr>
            <a:lvl6pPr marL="4179906" indent="0" algn="ctr">
              <a:buNone/>
              <a:defRPr/>
            </a:lvl6pPr>
            <a:lvl7pPr marL="5015886" indent="0" algn="ctr">
              <a:buNone/>
              <a:defRPr/>
            </a:lvl7pPr>
            <a:lvl8pPr marL="5851867" indent="0" algn="ctr">
              <a:buNone/>
              <a:defRPr/>
            </a:lvl8pPr>
            <a:lvl9pPr marL="668784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287" y="1756228"/>
            <a:ext cx="39500629" cy="7315200"/>
          </a:xfrm>
          <a:prstGeom prst="rect">
            <a:avLst/>
          </a:prstGeom>
        </p:spPr>
        <p:txBody>
          <a:bodyPr lIns="167197" tIns="83598" rIns="167197" bIns="8359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287" y="10239833"/>
            <a:ext cx="39500629" cy="28966886"/>
          </a:xfrm>
          <a:prstGeom prst="rect">
            <a:avLst/>
          </a:prstGeom>
        </p:spPr>
        <p:txBody>
          <a:bodyPr vert="eaVert" lIns="167197" tIns="83598" rIns="167197" bIns="8359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0759" y="1756233"/>
            <a:ext cx="9875157" cy="37450486"/>
          </a:xfrm>
          <a:prstGeom prst="rect">
            <a:avLst/>
          </a:prstGeom>
        </p:spPr>
        <p:txBody>
          <a:bodyPr vert="eaVert" lIns="167197" tIns="83598" rIns="167197" bIns="8359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287" y="1756233"/>
            <a:ext cx="29451301" cy="37450486"/>
          </a:xfrm>
          <a:prstGeom prst="rect">
            <a:avLst/>
          </a:prstGeom>
        </p:spPr>
        <p:txBody>
          <a:bodyPr vert="eaVert" lIns="167197" tIns="83598" rIns="167197" bIns="8359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287" y="1756228"/>
            <a:ext cx="39500629" cy="7315200"/>
          </a:xfrm>
          <a:prstGeom prst="rect">
            <a:avLst/>
          </a:prstGeom>
        </p:spPr>
        <p:txBody>
          <a:bodyPr lIns="167197" tIns="83598" rIns="167197" bIns="8359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287" y="10239833"/>
            <a:ext cx="39500629" cy="28966886"/>
          </a:xfrm>
          <a:prstGeom prst="rect">
            <a:avLst/>
          </a:prstGeom>
        </p:spPr>
        <p:txBody>
          <a:bodyPr lIns="167197" tIns="83598" rIns="167197" bIns="8359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8204888"/>
            <a:ext cx="37307157" cy="8715828"/>
          </a:xfrm>
          <a:prstGeom prst="rect">
            <a:avLst/>
          </a:prstGeom>
        </p:spPr>
        <p:txBody>
          <a:bodyPr lIns="167197" tIns="83598" rIns="167197" bIns="83598" anchor="t"/>
          <a:lstStyle>
            <a:lvl1pPr algn="l">
              <a:defRPr sz="7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8603688"/>
            <a:ext cx="37307157" cy="9601200"/>
          </a:xfrm>
          <a:prstGeom prst="rect">
            <a:avLst/>
          </a:prstGeom>
        </p:spPr>
        <p:txBody>
          <a:bodyPr lIns="167197" tIns="83598" rIns="167197" bIns="83598" anchor="b"/>
          <a:lstStyle>
            <a:lvl1pPr marL="0" indent="0">
              <a:buNone/>
              <a:defRPr sz="3700"/>
            </a:lvl1pPr>
            <a:lvl2pPr marL="835981" indent="0">
              <a:buNone/>
              <a:defRPr sz="3400"/>
            </a:lvl2pPr>
            <a:lvl3pPr marL="1671962" indent="0">
              <a:buNone/>
              <a:defRPr sz="2900"/>
            </a:lvl3pPr>
            <a:lvl4pPr marL="2507942" indent="0">
              <a:buNone/>
              <a:defRPr sz="2600"/>
            </a:lvl4pPr>
            <a:lvl5pPr marL="3343925" indent="0">
              <a:buNone/>
              <a:defRPr sz="2600"/>
            </a:lvl5pPr>
            <a:lvl6pPr marL="4179906" indent="0">
              <a:buNone/>
              <a:defRPr sz="2600"/>
            </a:lvl6pPr>
            <a:lvl7pPr marL="5015886" indent="0">
              <a:buNone/>
              <a:defRPr sz="2600"/>
            </a:lvl7pPr>
            <a:lvl8pPr marL="5851867" indent="0">
              <a:buNone/>
              <a:defRPr sz="2600"/>
            </a:lvl8pPr>
            <a:lvl9pPr marL="6687848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287" y="1756228"/>
            <a:ext cx="39500629" cy="7315200"/>
          </a:xfrm>
          <a:prstGeom prst="rect">
            <a:avLst/>
          </a:prstGeom>
        </p:spPr>
        <p:txBody>
          <a:bodyPr lIns="167197" tIns="83598" rIns="167197" bIns="8359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287" y="10239833"/>
            <a:ext cx="19663229" cy="28966886"/>
          </a:xfrm>
          <a:prstGeom prst="rect">
            <a:avLst/>
          </a:prstGeom>
        </p:spPr>
        <p:txBody>
          <a:bodyPr lIns="167197" tIns="83598" rIns="167197" bIns="83598"/>
          <a:lstStyle>
            <a:lvl1pPr>
              <a:defRPr sz="5100"/>
            </a:lvl1pPr>
            <a:lvl2pPr>
              <a:defRPr sz="4300"/>
            </a:lvl2pPr>
            <a:lvl3pPr>
              <a:defRPr sz="37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2687" y="10239833"/>
            <a:ext cx="19663229" cy="28966886"/>
          </a:xfrm>
          <a:prstGeom prst="rect">
            <a:avLst/>
          </a:prstGeom>
        </p:spPr>
        <p:txBody>
          <a:bodyPr lIns="167197" tIns="83598" rIns="167197" bIns="83598"/>
          <a:lstStyle>
            <a:lvl1pPr>
              <a:defRPr sz="5100"/>
            </a:lvl1pPr>
            <a:lvl2pPr>
              <a:defRPr sz="4300"/>
            </a:lvl2pPr>
            <a:lvl3pPr>
              <a:defRPr sz="37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287" y="1756228"/>
            <a:ext cx="39500629" cy="7315200"/>
          </a:xfrm>
          <a:prstGeom prst="rect">
            <a:avLst/>
          </a:prstGeom>
        </p:spPr>
        <p:txBody>
          <a:bodyPr lIns="167197" tIns="83598" rIns="167197" bIns="8359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285" y="9826172"/>
            <a:ext cx="19392901" cy="4093028"/>
          </a:xfrm>
          <a:prstGeom prst="rect">
            <a:avLst/>
          </a:prstGeom>
        </p:spPr>
        <p:txBody>
          <a:bodyPr lIns="167197" tIns="83598" rIns="167197" bIns="83598" anchor="b"/>
          <a:lstStyle>
            <a:lvl1pPr marL="0" indent="0">
              <a:buNone/>
              <a:defRPr sz="4300" b="1"/>
            </a:lvl1pPr>
            <a:lvl2pPr marL="835981" indent="0">
              <a:buNone/>
              <a:defRPr sz="3700" b="1"/>
            </a:lvl2pPr>
            <a:lvl3pPr marL="1671962" indent="0">
              <a:buNone/>
              <a:defRPr sz="3400" b="1"/>
            </a:lvl3pPr>
            <a:lvl4pPr marL="2507942" indent="0">
              <a:buNone/>
              <a:defRPr sz="2900" b="1"/>
            </a:lvl4pPr>
            <a:lvl5pPr marL="3343925" indent="0">
              <a:buNone/>
              <a:defRPr sz="2900" b="1"/>
            </a:lvl5pPr>
            <a:lvl6pPr marL="4179906" indent="0">
              <a:buNone/>
              <a:defRPr sz="2900" b="1"/>
            </a:lvl6pPr>
            <a:lvl7pPr marL="5015886" indent="0">
              <a:buNone/>
              <a:defRPr sz="2900" b="1"/>
            </a:lvl7pPr>
            <a:lvl8pPr marL="5851867" indent="0">
              <a:buNone/>
              <a:defRPr sz="2900" b="1"/>
            </a:lvl8pPr>
            <a:lvl9pPr marL="6687848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5285" y="13919200"/>
            <a:ext cx="19392901" cy="25287516"/>
          </a:xfrm>
          <a:prstGeom prst="rect">
            <a:avLst/>
          </a:prstGeom>
        </p:spPr>
        <p:txBody>
          <a:bodyPr lIns="167197" tIns="83598" rIns="167197" bIns="83598"/>
          <a:lstStyle>
            <a:lvl1pPr>
              <a:defRPr sz="4300"/>
            </a:lvl1pPr>
            <a:lvl2pPr>
              <a:defRPr sz="37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759" y="9826172"/>
            <a:ext cx="19400157" cy="4093028"/>
          </a:xfrm>
          <a:prstGeom prst="rect">
            <a:avLst/>
          </a:prstGeom>
        </p:spPr>
        <p:txBody>
          <a:bodyPr lIns="167197" tIns="83598" rIns="167197" bIns="83598" anchor="b"/>
          <a:lstStyle>
            <a:lvl1pPr marL="0" indent="0">
              <a:buNone/>
              <a:defRPr sz="4300" b="1"/>
            </a:lvl1pPr>
            <a:lvl2pPr marL="835981" indent="0">
              <a:buNone/>
              <a:defRPr sz="3700" b="1"/>
            </a:lvl2pPr>
            <a:lvl3pPr marL="1671962" indent="0">
              <a:buNone/>
              <a:defRPr sz="3400" b="1"/>
            </a:lvl3pPr>
            <a:lvl4pPr marL="2507942" indent="0">
              <a:buNone/>
              <a:defRPr sz="2900" b="1"/>
            </a:lvl4pPr>
            <a:lvl5pPr marL="3343925" indent="0">
              <a:buNone/>
              <a:defRPr sz="2900" b="1"/>
            </a:lvl5pPr>
            <a:lvl6pPr marL="4179906" indent="0">
              <a:buNone/>
              <a:defRPr sz="2900" b="1"/>
            </a:lvl6pPr>
            <a:lvl7pPr marL="5015886" indent="0">
              <a:buNone/>
              <a:defRPr sz="2900" b="1"/>
            </a:lvl7pPr>
            <a:lvl8pPr marL="5851867" indent="0">
              <a:buNone/>
              <a:defRPr sz="2900" b="1"/>
            </a:lvl8pPr>
            <a:lvl9pPr marL="6687848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759" y="13919200"/>
            <a:ext cx="19400157" cy="25287516"/>
          </a:xfrm>
          <a:prstGeom prst="rect">
            <a:avLst/>
          </a:prstGeom>
        </p:spPr>
        <p:txBody>
          <a:bodyPr lIns="167197" tIns="83598" rIns="167197" bIns="83598"/>
          <a:lstStyle>
            <a:lvl1pPr>
              <a:defRPr sz="4300"/>
            </a:lvl1pPr>
            <a:lvl2pPr>
              <a:defRPr sz="37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287" y="1756228"/>
            <a:ext cx="39500629" cy="7315200"/>
          </a:xfrm>
          <a:prstGeom prst="rect">
            <a:avLst/>
          </a:prstGeom>
        </p:spPr>
        <p:txBody>
          <a:bodyPr lIns="167197" tIns="83598" rIns="167197" bIns="8359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287" y="1748972"/>
            <a:ext cx="14439901" cy="7434944"/>
          </a:xfrm>
          <a:prstGeom prst="rect">
            <a:avLst/>
          </a:prstGeom>
        </p:spPr>
        <p:txBody>
          <a:bodyPr lIns="167197" tIns="83598" rIns="167197" bIns="83598" anchor="b"/>
          <a:lstStyle>
            <a:lvl1pPr algn="l">
              <a:defRPr sz="3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515" y="1748972"/>
            <a:ext cx="24536400" cy="37457744"/>
          </a:xfrm>
          <a:prstGeom prst="rect">
            <a:avLst/>
          </a:prstGeom>
        </p:spPr>
        <p:txBody>
          <a:bodyPr lIns="167197" tIns="83598" rIns="167197" bIns="83598"/>
          <a:lstStyle>
            <a:lvl1pPr>
              <a:defRPr sz="5900"/>
            </a:lvl1pPr>
            <a:lvl2pPr>
              <a:defRPr sz="5100"/>
            </a:lvl2pPr>
            <a:lvl3pPr>
              <a:defRPr sz="43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5287" y="9183916"/>
            <a:ext cx="14439901" cy="30022800"/>
          </a:xfrm>
          <a:prstGeom prst="rect">
            <a:avLst/>
          </a:prstGeom>
        </p:spPr>
        <p:txBody>
          <a:bodyPr lIns="167197" tIns="83598" rIns="167197" bIns="83598"/>
          <a:lstStyle>
            <a:lvl1pPr marL="0" indent="0">
              <a:buNone/>
              <a:defRPr sz="2600"/>
            </a:lvl1pPr>
            <a:lvl2pPr marL="835981" indent="0">
              <a:buNone/>
              <a:defRPr sz="2200"/>
            </a:lvl2pPr>
            <a:lvl3pPr marL="1671962" indent="0">
              <a:buNone/>
              <a:defRPr sz="1800"/>
            </a:lvl3pPr>
            <a:lvl4pPr marL="2507942" indent="0">
              <a:buNone/>
              <a:defRPr sz="1600"/>
            </a:lvl4pPr>
            <a:lvl5pPr marL="3343925" indent="0">
              <a:buNone/>
              <a:defRPr sz="1600"/>
            </a:lvl5pPr>
            <a:lvl6pPr marL="4179906" indent="0">
              <a:buNone/>
              <a:defRPr sz="1600"/>
            </a:lvl6pPr>
            <a:lvl7pPr marL="5015886" indent="0">
              <a:buNone/>
              <a:defRPr sz="1600"/>
            </a:lvl7pPr>
            <a:lvl8pPr marL="5851867" indent="0">
              <a:buNone/>
              <a:defRPr sz="1600"/>
            </a:lvl8pPr>
            <a:lvl9pPr marL="668784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343" y="30723116"/>
            <a:ext cx="26334359" cy="3628572"/>
          </a:xfrm>
          <a:prstGeom prst="rect">
            <a:avLst/>
          </a:prstGeom>
        </p:spPr>
        <p:txBody>
          <a:bodyPr lIns="167197" tIns="83598" rIns="167197" bIns="83598" anchor="b"/>
          <a:lstStyle>
            <a:lvl1pPr algn="l">
              <a:defRPr sz="3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343" y="3922491"/>
            <a:ext cx="26334359" cy="26332542"/>
          </a:xfrm>
          <a:prstGeom prst="rect">
            <a:avLst/>
          </a:prstGeom>
        </p:spPr>
        <p:txBody>
          <a:bodyPr lIns="167197" tIns="83598" rIns="167197" bIns="83598"/>
          <a:lstStyle>
            <a:lvl1pPr marL="0" indent="0">
              <a:buNone/>
              <a:defRPr sz="5900"/>
            </a:lvl1pPr>
            <a:lvl2pPr marL="835981" indent="0">
              <a:buNone/>
              <a:defRPr sz="5100"/>
            </a:lvl2pPr>
            <a:lvl3pPr marL="1671962" indent="0">
              <a:buNone/>
              <a:defRPr sz="4300"/>
            </a:lvl3pPr>
            <a:lvl4pPr marL="2507942" indent="0">
              <a:buNone/>
              <a:defRPr sz="3700"/>
            </a:lvl4pPr>
            <a:lvl5pPr marL="3343925" indent="0">
              <a:buNone/>
              <a:defRPr sz="3700"/>
            </a:lvl5pPr>
            <a:lvl6pPr marL="4179906" indent="0">
              <a:buNone/>
              <a:defRPr sz="3700"/>
            </a:lvl6pPr>
            <a:lvl7pPr marL="5015886" indent="0">
              <a:buNone/>
              <a:defRPr sz="3700"/>
            </a:lvl7pPr>
            <a:lvl8pPr marL="5851867" indent="0">
              <a:buNone/>
              <a:defRPr sz="3700"/>
            </a:lvl8pPr>
            <a:lvl9pPr marL="6687848" indent="0">
              <a:buNone/>
              <a:defRPr sz="3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343" y="34351689"/>
            <a:ext cx="26334359" cy="5148942"/>
          </a:xfrm>
          <a:prstGeom prst="rect">
            <a:avLst/>
          </a:prstGeom>
        </p:spPr>
        <p:txBody>
          <a:bodyPr lIns="167197" tIns="83598" rIns="167197" bIns="83598"/>
          <a:lstStyle>
            <a:lvl1pPr marL="0" indent="0">
              <a:buNone/>
              <a:defRPr sz="2600"/>
            </a:lvl1pPr>
            <a:lvl2pPr marL="835981" indent="0">
              <a:buNone/>
              <a:defRPr sz="2200"/>
            </a:lvl2pPr>
            <a:lvl3pPr marL="1671962" indent="0">
              <a:buNone/>
              <a:defRPr sz="1800"/>
            </a:lvl3pPr>
            <a:lvl4pPr marL="2507942" indent="0">
              <a:buNone/>
              <a:defRPr sz="1600"/>
            </a:lvl4pPr>
            <a:lvl5pPr marL="3343925" indent="0">
              <a:buNone/>
              <a:defRPr sz="1600"/>
            </a:lvl5pPr>
            <a:lvl6pPr marL="4179906" indent="0">
              <a:buNone/>
              <a:defRPr sz="1600"/>
            </a:lvl6pPr>
            <a:lvl7pPr marL="5015886" indent="0">
              <a:buNone/>
              <a:defRPr sz="1600"/>
            </a:lvl7pPr>
            <a:lvl8pPr marL="5851867" indent="0">
              <a:buNone/>
              <a:defRPr sz="1600"/>
            </a:lvl8pPr>
            <a:lvl9pPr marL="668784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0D5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Text Box 38"/>
          <p:cNvSpPr txBox="1">
            <a:spLocks noChangeArrowheads="1"/>
          </p:cNvSpPr>
          <p:nvPr userDrawn="1"/>
        </p:nvSpPr>
        <p:spPr bwMode="auto">
          <a:xfrm>
            <a:off x="14935201" y="8229600"/>
            <a:ext cx="14006287" cy="984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67171" tIns="83586" rIns="167171" bIns="83586">
            <a:spAutoFit/>
          </a:bodyPr>
          <a:lstStyle/>
          <a:p>
            <a:pPr defTabSz="4011547">
              <a:spcBef>
                <a:spcPct val="50000"/>
              </a:spcBef>
              <a:defRPr/>
            </a:pPr>
            <a:endParaRPr lang="en-US" sz="53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11547" rtl="0" eaLnBrk="0" fontAlgn="base" hangingPunct="0">
        <a:spcBef>
          <a:spcPct val="0"/>
        </a:spcBef>
        <a:spcAft>
          <a:spcPct val="0"/>
        </a:spcAft>
        <a:defRPr sz="118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4011547" rtl="0" eaLnBrk="0" fontAlgn="base" hangingPunct="0">
        <a:spcBef>
          <a:spcPct val="0"/>
        </a:spcBef>
        <a:spcAft>
          <a:spcPct val="0"/>
        </a:spcAft>
        <a:defRPr sz="11800" b="1">
          <a:solidFill>
            <a:schemeClr val="bg1"/>
          </a:solidFill>
          <a:latin typeface="Arial" pitchFamily="34" charset="0"/>
        </a:defRPr>
      </a:lvl2pPr>
      <a:lvl3pPr algn="ctr" defTabSz="4011547" rtl="0" eaLnBrk="0" fontAlgn="base" hangingPunct="0">
        <a:spcBef>
          <a:spcPct val="0"/>
        </a:spcBef>
        <a:spcAft>
          <a:spcPct val="0"/>
        </a:spcAft>
        <a:defRPr sz="11800" b="1">
          <a:solidFill>
            <a:schemeClr val="bg1"/>
          </a:solidFill>
          <a:latin typeface="Arial" pitchFamily="34" charset="0"/>
        </a:defRPr>
      </a:lvl3pPr>
      <a:lvl4pPr algn="ctr" defTabSz="4011547" rtl="0" eaLnBrk="0" fontAlgn="base" hangingPunct="0">
        <a:spcBef>
          <a:spcPct val="0"/>
        </a:spcBef>
        <a:spcAft>
          <a:spcPct val="0"/>
        </a:spcAft>
        <a:defRPr sz="11800" b="1">
          <a:solidFill>
            <a:schemeClr val="bg1"/>
          </a:solidFill>
          <a:latin typeface="Arial" pitchFamily="34" charset="0"/>
        </a:defRPr>
      </a:lvl4pPr>
      <a:lvl5pPr algn="ctr" defTabSz="4011547" rtl="0" eaLnBrk="0" fontAlgn="base" hangingPunct="0">
        <a:spcBef>
          <a:spcPct val="0"/>
        </a:spcBef>
        <a:spcAft>
          <a:spcPct val="0"/>
        </a:spcAft>
        <a:defRPr sz="11800" b="1">
          <a:solidFill>
            <a:schemeClr val="bg1"/>
          </a:solidFill>
          <a:latin typeface="Arial" pitchFamily="34" charset="0"/>
        </a:defRPr>
      </a:lvl5pPr>
      <a:lvl6pPr marL="835981" algn="ctr" defTabSz="4011547" rtl="0" fontAlgn="base">
        <a:spcBef>
          <a:spcPct val="0"/>
        </a:spcBef>
        <a:spcAft>
          <a:spcPct val="0"/>
        </a:spcAft>
        <a:defRPr sz="11800" b="1">
          <a:solidFill>
            <a:schemeClr val="bg1"/>
          </a:solidFill>
          <a:latin typeface="Arial" pitchFamily="34" charset="0"/>
        </a:defRPr>
      </a:lvl6pPr>
      <a:lvl7pPr marL="1671962" algn="ctr" defTabSz="4011547" rtl="0" fontAlgn="base">
        <a:spcBef>
          <a:spcPct val="0"/>
        </a:spcBef>
        <a:spcAft>
          <a:spcPct val="0"/>
        </a:spcAft>
        <a:defRPr sz="11800" b="1">
          <a:solidFill>
            <a:schemeClr val="bg1"/>
          </a:solidFill>
          <a:latin typeface="Arial" pitchFamily="34" charset="0"/>
        </a:defRPr>
      </a:lvl7pPr>
      <a:lvl8pPr marL="2507942" algn="ctr" defTabSz="4011547" rtl="0" fontAlgn="base">
        <a:spcBef>
          <a:spcPct val="0"/>
        </a:spcBef>
        <a:spcAft>
          <a:spcPct val="0"/>
        </a:spcAft>
        <a:defRPr sz="11800" b="1">
          <a:solidFill>
            <a:schemeClr val="bg1"/>
          </a:solidFill>
          <a:latin typeface="Arial" pitchFamily="34" charset="0"/>
        </a:defRPr>
      </a:lvl8pPr>
      <a:lvl9pPr marL="3343925" algn="ctr" defTabSz="4011547" rtl="0" fontAlgn="base">
        <a:spcBef>
          <a:spcPct val="0"/>
        </a:spcBef>
        <a:spcAft>
          <a:spcPct val="0"/>
        </a:spcAft>
        <a:defRPr sz="11800" b="1">
          <a:solidFill>
            <a:schemeClr val="bg1"/>
          </a:solidFill>
          <a:latin typeface="Arial" pitchFamily="34" charset="0"/>
        </a:defRPr>
      </a:lvl9pPr>
    </p:titleStyle>
    <p:bodyStyle>
      <a:lvl1pPr marL="1503605" indent="-1503605" algn="l" defTabSz="4011547" rtl="0" eaLnBrk="0" fontAlgn="base" hangingPunct="0">
        <a:spcBef>
          <a:spcPct val="20000"/>
        </a:spcBef>
        <a:spcAft>
          <a:spcPct val="0"/>
        </a:spcAf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3259747" indent="-1253971" algn="l" defTabSz="4011547" rtl="0" eaLnBrk="0" fontAlgn="base" hangingPunct="0">
        <a:spcBef>
          <a:spcPct val="20000"/>
        </a:spcBef>
        <a:spcAft>
          <a:spcPct val="0"/>
        </a:spcAft>
        <a:buChar char="–"/>
        <a:defRPr sz="6600">
          <a:solidFill>
            <a:schemeClr val="tx1"/>
          </a:solidFill>
          <a:latin typeface="+mn-lt"/>
        </a:defRPr>
      </a:lvl2pPr>
      <a:lvl3pPr marL="5015886" indent="-1004338" algn="l" defTabSz="4011547" rtl="0" eaLnBrk="0" fontAlgn="base" hangingPunct="0">
        <a:spcBef>
          <a:spcPct val="20000"/>
        </a:spcBef>
        <a:spcAft>
          <a:spcPct val="0"/>
        </a:spcAft>
        <a:buChar char="•"/>
        <a:defRPr sz="5600">
          <a:solidFill>
            <a:schemeClr val="tx1"/>
          </a:solidFill>
          <a:latin typeface="+mn-lt"/>
        </a:defRPr>
      </a:lvl3pPr>
      <a:lvl4pPr marL="7021661" indent="-1001437" algn="l" defTabSz="4011547" rtl="0" eaLnBrk="0" fontAlgn="base" hangingPunct="0">
        <a:spcBef>
          <a:spcPct val="20000"/>
        </a:spcBef>
        <a:spcAft>
          <a:spcPct val="0"/>
        </a:spcAft>
        <a:buChar char="–"/>
        <a:defRPr sz="4300">
          <a:solidFill>
            <a:schemeClr val="tx1"/>
          </a:solidFill>
          <a:latin typeface="+mn-lt"/>
        </a:defRPr>
      </a:lvl4pPr>
      <a:lvl5pPr marL="9027434" indent="-1001437" algn="l" defTabSz="4011547" rtl="0" eaLnBrk="0" fontAlgn="base" hangingPunct="0">
        <a:spcBef>
          <a:spcPct val="20000"/>
        </a:spcBef>
        <a:spcAft>
          <a:spcPct val="0"/>
        </a:spcAft>
        <a:buChar char="»"/>
        <a:defRPr sz="4300">
          <a:solidFill>
            <a:schemeClr val="tx1"/>
          </a:solidFill>
          <a:latin typeface="+mn-lt"/>
        </a:defRPr>
      </a:lvl5pPr>
      <a:lvl6pPr marL="9863416" indent="-1001437" algn="l" defTabSz="4011547" rtl="0" fontAlgn="base">
        <a:spcBef>
          <a:spcPct val="20000"/>
        </a:spcBef>
        <a:spcAft>
          <a:spcPct val="0"/>
        </a:spcAft>
        <a:buChar char="»"/>
        <a:defRPr sz="4300">
          <a:solidFill>
            <a:schemeClr val="tx1"/>
          </a:solidFill>
          <a:latin typeface="+mn-lt"/>
        </a:defRPr>
      </a:lvl6pPr>
      <a:lvl7pPr marL="10699397" indent="-1001437" algn="l" defTabSz="4011547" rtl="0" fontAlgn="base">
        <a:spcBef>
          <a:spcPct val="20000"/>
        </a:spcBef>
        <a:spcAft>
          <a:spcPct val="0"/>
        </a:spcAft>
        <a:buChar char="»"/>
        <a:defRPr sz="4300">
          <a:solidFill>
            <a:schemeClr val="tx1"/>
          </a:solidFill>
          <a:latin typeface="+mn-lt"/>
        </a:defRPr>
      </a:lvl7pPr>
      <a:lvl8pPr marL="11535378" indent="-1001437" algn="l" defTabSz="4011547" rtl="0" fontAlgn="base">
        <a:spcBef>
          <a:spcPct val="20000"/>
        </a:spcBef>
        <a:spcAft>
          <a:spcPct val="0"/>
        </a:spcAft>
        <a:buChar char="»"/>
        <a:defRPr sz="4300">
          <a:solidFill>
            <a:schemeClr val="tx1"/>
          </a:solidFill>
          <a:latin typeface="+mn-lt"/>
        </a:defRPr>
      </a:lvl8pPr>
      <a:lvl9pPr marL="12371358" indent="-1001437" algn="l" defTabSz="4011547" rtl="0" fontAlgn="base">
        <a:spcBef>
          <a:spcPct val="20000"/>
        </a:spcBef>
        <a:spcAft>
          <a:spcPct val="0"/>
        </a:spcAft>
        <a:buChar char="»"/>
        <a:defRPr sz="4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196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35981" algn="l" defTabSz="167196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671962" algn="l" defTabSz="167196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507942" algn="l" defTabSz="167196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343925" algn="l" defTabSz="167196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179906" algn="l" defTabSz="167196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15886" algn="l" defTabSz="167196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51867" algn="l" defTabSz="167196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87848" algn="l" defTabSz="1671962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21"/>
          <p:cNvSpPr txBox="1">
            <a:spLocks noChangeArrowheads="1"/>
          </p:cNvSpPr>
          <p:nvPr/>
        </p:nvSpPr>
        <p:spPr bwMode="auto">
          <a:xfrm>
            <a:off x="366487" y="10306570"/>
            <a:ext cx="13715999" cy="8017107"/>
          </a:xfrm>
          <a:prstGeom prst="rect">
            <a:avLst/>
          </a:prstGeom>
          <a:solidFill>
            <a:schemeClr val="bg1"/>
          </a:solidFill>
          <a:ln w="127000" algn="ctr">
            <a:noFill/>
            <a:miter lim="800000"/>
            <a:headEnd/>
            <a:tailEnd/>
          </a:ln>
        </p:spPr>
        <p:txBody>
          <a:bodyPr wrap="square" lIns="167171" tIns="83586" rIns="167171" bIns="83586">
            <a:spAutoFit/>
          </a:bodyPr>
          <a:lstStyle/>
          <a:p>
            <a:pPr algn="l" defTabSz="4011547">
              <a:spcBef>
                <a:spcPct val="50000"/>
              </a:spcBef>
            </a:pPr>
            <a:r>
              <a:rPr lang="en-US" sz="5100" dirty="0" smtClean="0"/>
              <a:t>Text</a:t>
            </a:r>
          </a:p>
          <a:p>
            <a:pPr algn="l" defTabSz="4011547">
              <a:spcBef>
                <a:spcPct val="50000"/>
              </a:spcBef>
            </a:pPr>
            <a:r>
              <a:rPr lang="en-US" sz="5100" dirty="0" smtClean="0"/>
              <a:t>Text</a:t>
            </a:r>
          </a:p>
          <a:p>
            <a:pPr algn="l" defTabSz="4011547">
              <a:spcBef>
                <a:spcPct val="50000"/>
              </a:spcBef>
            </a:pPr>
            <a:r>
              <a:rPr lang="en-US" sz="5100" dirty="0" smtClean="0"/>
              <a:t>Text</a:t>
            </a:r>
          </a:p>
          <a:p>
            <a:pPr algn="l" defTabSz="4011547">
              <a:spcBef>
                <a:spcPct val="50000"/>
              </a:spcBef>
            </a:pPr>
            <a:r>
              <a:rPr lang="en-US" sz="5100" dirty="0" smtClean="0"/>
              <a:t>Text</a:t>
            </a:r>
          </a:p>
          <a:p>
            <a:pPr algn="l" defTabSz="4011547">
              <a:spcBef>
                <a:spcPct val="50000"/>
              </a:spcBef>
            </a:pPr>
            <a:r>
              <a:rPr lang="en-US" sz="5100" dirty="0" smtClean="0"/>
              <a:t>Text</a:t>
            </a:r>
          </a:p>
          <a:p>
            <a:pPr algn="l" defTabSz="4011547">
              <a:spcBef>
                <a:spcPct val="50000"/>
              </a:spcBef>
            </a:pPr>
            <a:r>
              <a:rPr lang="en-US" sz="5100" dirty="0" smtClean="0"/>
              <a:t>Text</a:t>
            </a:r>
          </a:p>
          <a:p>
            <a:pPr algn="l" defTabSz="4011547">
              <a:spcBef>
                <a:spcPct val="50000"/>
              </a:spcBef>
            </a:pPr>
            <a:r>
              <a:rPr lang="en-US" sz="5100" dirty="0" smtClean="0"/>
              <a:t>Text</a:t>
            </a:r>
            <a:endParaRPr lang="en-US" sz="5100" dirty="0"/>
          </a:p>
        </p:txBody>
      </p:sp>
      <p:sp>
        <p:nvSpPr>
          <p:cNvPr id="2066" name="Text Box 38"/>
          <p:cNvSpPr txBox="1">
            <a:spLocks noChangeArrowheads="1"/>
          </p:cNvSpPr>
          <p:nvPr/>
        </p:nvSpPr>
        <p:spPr bwMode="auto">
          <a:xfrm>
            <a:off x="29857030" y="22234560"/>
            <a:ext cx="13716000" cy="1554480"/>
          </a:xfrm>
          <a:prstGeom prst="rect">
            <a:avLst/>
          </a:prstGeom>
          <a:solidFill>
            <a:schemeClr val="bg1"/>
          </a:solidFill>
          <a:ln w="127000" algn="ctr">
            <a:noFill/>
            <a:miter lim="800000"/>
            <a:headEnd/>
            <a:tailEnd/>
          </a:ln>
        </p:spPr>
        <p:txBody>
          <a:bodyPr wrap="square" lIns="167171" tIns="83586" rIns="167171" bIns="83586">
            <a:spAutoFit/>
          </a:bodyPr>
          <a:lstStyle/>
          <a:p>
            <a:pPr algn="l"/>
            <a:r>
              <a:rPr lang="en-US" sz="5100" dirty="0"/>
              <a:t>text</a:t>
            </a:r>
          </a:p>
        </p:txBody>
      </p:sp>
      <p:sp>
        <p:nvSpPr>
          <p:cNvPr id="2076" name="Text Box 204"/>
          <p:cNvSpPr txBox="1">
            <a:spLocks noChangeArrowheads="1"/>
          </p:cNvSpPr>
          <p:nvPr/>
        </p:nvSpPr>
        <p:spPr bwMode="auto">
          <a:xfrm rot="10800000" flipV="1">
            <a:off x="375318" y="23836396"/>
            <a:ext cx="13716000" cy="1554480"/>
          </a:xfrm>
          <a:prstGeom prst="rect">
            <a:avLst/>
          </a:prstGeom>
          <a:solidFill>
            <a:schemeClr val="bg1"/>
          </a:solidFill>
          <a:ln w="127000" algn="ctr">
            <a:noFill/>
            <a:miter lim="800000"/>
            <a:headEnd/>
            <a:tailEnd/>
          </a:ln>
        </p:spPr>
        <p:txBody>
          <a:bodyPr lIns="167171" tIns="83586" rIns="167171" bIns="83586">
            <a:spAutoFit/>
          </a:bodyPr>
          <a:lstStyle/>
          <a:p>
            <a:pPr algn="l" defTabSz="4011547">
              <a:spcBef>
                <a:spcPct val="50000"/>
              </a:spcBef>
            </a:pPr>
            <a:r>
              <a:rPr lang="en-US" sz="5100" dirty="0"/>
              <a:t>text</a:t>
            </a:r>
            <a:endParaRPr lang="en-US" sz="5100" b="1" dirty="0">
              <a:solidFill>
                <a:schemeClr val="tx1"/>
              </a:solidFill>
            </a:endParaRPr>
          </a:p>
        </p:txBody>
      </p:sp>
      <p:sp>
        <p:nvSpPr>
          <p:cNvPr id="2138" name="Text Box 38"/>
          <p:cNvSpPr txBox="1">
            <a:spLocks noChangeArrowheads="1"/>
          </p:cNvSpPr>
          <p:nvPr/>
        </p:nvSpPr>
        <p:spPr bwMode="auto">
          <a:xfrm>
            <a:off x="29895980" y="36751650"/>
            <a:ext cx="13716000" cy="1554480"/>
          </a:xfrm>
          <a:prstGeom prst="rect">
            <a:avLst/>
          </a:prstGeom>
          <a:solidFill>
            <a:schemeClr val="bg1"/>
          </a:solidFill>
          <a:ln w="127000" algn="ctr">
            <a:noFill/>
            <a:miter lim="800000"/>
            <a:headEnd/>
            <a:tailEnd/>
          </a:ln>
        </p:spPr>
        <p:txBody>
          <a:bodyPr lIns="167171" tIns="83586" rIns="167171" bIns="83586">
            <a:spAutoFit/>
          </a:bodyPr>
          <a:lstStyle/>
          <a:p>
            <a:pPr algn="l" defTabSz="4011547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900" dirty="0"/>
              <a:t>text</a:t>
            </a:r>
            <a:endParaRPr lang="en-US" sz="4300" dirty="0"/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15032700" y="10306566"/>
            <a:ext cx="13716000" cy="1554480"/>
          </a:xfrm>
          <a:prstGeom prst="rect">
            <a:avLst/>
          </a:prstGeom>
          <a:solidFill>
            <a:schemeClr val="bg1"/>
          </a:solidFill>
          <a:ln w="127000" algn="ctr">
            <a:noFill/>
            <a:miter lim="800000"/>
            <a:headEnd/>
            <a:tailEnd/>
          </a:ln>
        </p:spPr>
        <p:txBody>
          <a:bodyPr wrap="square" lIns="167171" tIns="83586" rIns="167171" bIns="83586">
            <a:sp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5100" dirty="0"/>
              <a:t>text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9895435" y="17333613"/>
            <a:ext cx="13716000" cy="1554480"/>
          </a:xfrm>
          <a:prstGeom prst="rect">
            <a:avLst/>
          </a:prstGeom>
          <a:solidFill>
            <a:schemeClr val="bg1"/>
          </a:solidFill>
        </p:spPr>
        <p:txBody>
          <a:bodyPr wrap="square" lIns="167197" tIns="83598" rIns="167197" bIns="83598" rtlCol="0">
            <a:spAutoFit/>
          </a:bodyPr>
          <a:lstStyle/>
          <a:p>
            <a:pPr algn="l"/>
            <a:endParaRPr lang="en-US" dirty="0"/>
          </a:p>
        </p:txBody>
      </p:sp>
      <p:sp>
        <p:nvSpPr>
          <p:cNvPr id="49" name="AutoShape 62"/>
          <p:cNvSpPr>
            <a:spLocks noChangeArrowheads="1"/>
          </p:cNvSpPr>
          <p:nvPr/>
        </p:nvSpPr>
        <p:spPr bwMode="auto">
          <a:xfrm>
            <a:off x="424094" y="456814"/>
            <a:ext cx="43106703" cy="5878284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67197" tIns="83598" rIns="167197" bIns="83598" anchor="ctr"/>
          <a:lstStyle/>
          <a:p>
            <a:endParaRPr lang="en-US"/>
          </a:p>
        </p:txBody>
      </p:sp>
      <p:sp>
        <p:nvSpPr>
          <p:cNvPr id="48" name="AutoShape 62"/>
          <p:cNvSpPr>
            <a:spLocks noChangeArrowheads="1"/>
          </p:cNvSpPr>
          <p:nvPr/>
        </p:nvSpPr>
        <p:spPr bwMode="auto">
          <a:xfrm>
            <a:off x="348343" y="41914125"/>
            <a:ext cx="43124847" cy="1567542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67197" tIns="83598" rIns="167197" bIns="83598" anchor="ctr"/>
          <a:lstStyle/>
          <a:p>
            <a:endParaRPr lang="en-US"/>
          </a:p>
        </p:txBody>
      </p:sp>
      <p:sp>
        <p:nvSpPr>
          <p:cNvPr id="47" name="AutoShape 62"/>
          <p:cNvSpPr>
            <a:spLocks noChangeArrowheads="1"/>
          </p:cNvSpPr>
          <p:nvPr/>
        </p:nvSpPr>
        <p:spPr bwMode="auto">
          <a:xfrm>
            <a:off x="29813210" y="34782505"/>
            <a:ext cx="13716000" cy="1554480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67197" tIns="83598" rIns="167197" bIns="83598" anchor="ctr"/>
          <a:lstStyle/>
          <a:p>
            <a:endParaRPr lang="en-US"/>
          </a:p>
        </p:txBody>
      </p:sp>
      <p:sp>
        <p:nvSpPr>
          <p:cNvPr id="46" name="AutoShape 62"/>
          <p:cNvSpPr>
            <a:spLocks noChangeArrowheads="1"/>
          </p:cNvSpPr>
          <p:nvPr/>
        </p:nvSpPr>
        <p:spPr bwMode="auto">
          <a:xfrm>
            <a:off x="29818625" y="20140565"/>
            <a:ext cx="13716000" cy="1554480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67197" tIns="83598" rIns="167197" bIns="83598" anchor="ctr"/>
          <a:lstStyle/>
          <a:p>
            <a:endParaRPr lang="en-US"/>
          </a:p>
        </p:txBody>
      </p:sp>
      <p:sp>
        <p:nvSpPr>
          <p:cNvPr id="45" name="AutoShape 62"/>
          <p:cNvSpPr>
            <a:spLocks noChangeArrowheads="1"/>
          </p:cNvSpPr>
          <p:nvPr/>
        </p:nvSpPr>
        <p:spPr bwMode="auto">
          <a:xfrm>
            <a:off x="29780220" y="8350230"/>
            <a:ext cx="13716000" cy="1554480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67197" tIns="83598" rIns="167197" bIns="83598" anchor="ctr"/>
          <a:lstStyle/>
          <a:p>
            <a:endParaRPr lang="en-US"/>
          </a:p>
        </p:txBody>
      </p:sp>
      <p:sp>
        <p:nvSpPr>
          <p:cNvPr id="44" name="AutoShape 62"/>
          <p:cNvSpPr>
            <a:spLocks noChangeArrowheads="1"/>
          </p:cNvSpPr>
          <p:nvPr/>
        </p:nvSpPr>
        <p:spPr bwMode="auto">
          <a:xfrm>
            <a:off x="15032700" y="8350230"/>
            <a:ext cx="13716000" cy="1554480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67197" tIns="83598" rIns="167197" bIns="83598" anchor="ctr"/>
          <a:lstStyle/>
          <a:p>
            <a:endParaRPr lang="en-US"/>
          </a:p>
        </p:txBody>
      </p:sp>
      <p:sp>
        <p:nvSpPr>
          <p:cNvPr id="2054" name="AutoShape 62"/>
          <p:cNvSpPr>
            <a:spLocks noChangeArrowheads="1"/>
          </p:cNvSpPr>
          <p:nvPr/>
        </p:nvSpPr>
        <p:spPr bwMode="auto">
          <a:xfrm>
            <a:off x="347377" y="21869400"/>
            <a:ext cx="13716000" cy="1554480"/>
          </a:xfrm>
          <a:prstGeom prst="roundRect">
            <a:avLst>
              <a:gd name="adj" fmla="val 16667"/>
            </a:avLst>
          </a:prstGeom>
          <a:gradFill rotWithShape="1"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67197" tIns="83598" rIns="167197" bIns="83598" anchor="ctr"/>
          <a:lstStyle/>
          <a:p>
            <a:endParaRPr lang="en-US"/>
          </a:p>
        </p:txBody>
      </p:sp>
      <p:sp>
        <p:nvSpPr>
          <p:cNvPr id="2055" name="AutoShape 59"/>
          <p:cNvSpPr>
            <a:spLocks noChangeArrowheads="1"/>
          </p:cNvSpPr>
          <p:nvPr/>
        </p:nvSpPr>
        <p:spPr bwMode="auto">
          <a:xfrm>
            <a:off x="366486" y="8360233"/>
            <a:ext cx="13716000" cy="1554480"/>
          </a:xfrm>
          <a:prstGeom prst="roundRect">
            <a:avLst>
              <a:gd name="adj" fmla="val 16667"/>
            </a:avLst>
          </a:prstGeom>
          <a:gradFill>
            <a:gsLst>
              <a:gs pos="50000">
                <a:srgbClr val="002060"/>
              </a:gs>
              <a:gs pos="100000">
                <a:srgbClr val="004FC2"/>
              </a:gs>
            </a:gsLst>
            <a:lin ang="5400000" scaled="1"/>
          </a:gra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wrap="none" lIns="167197" tIns="83598" rIns="167197" bIns="83598" anchor="ctr"/>
          <a:lstStyle/>
          <a:p>
            <a:endParaRPr lang="en-US"/>
          </a:p>
        </p:txBody>
      </p:sp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67025" y="636310"/>
            <a:ext cx="39500629" cy="5640050"/>
          </a:xfrm>
          <a:noFill/>
          <a:ln>
            <a:miter lim="800000"/>
            <a:headEnd/>
            <a:tailEnd/>
          </a:ln>
        </p:spPr>
        <p:txBody>
          <a:bodyPr vert="horz" wrap="square" lIns="167197" tIns="83598" rIns="167197" bIns="83598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9600" dirty="0">
                <a:solidFill>
                  <a:srgbClr val="E0D586"/>
                </a:solidFill>
              </a:rPr>
              <a:t>Title1:</a:t>
            </a:r>
            <a:br>
              <a:rPr lang="en-US" sz="9600" dirty="0">
                <a:solidFill>
                  <a:srgbClr val="E0D586"/>
                </a:solidFill>
              </a:rPr>
            </a:br>
            <a:r>
              <a:rPr lang="en-US" sz="9600" dirty="0">
                <a:solidFill>
                  <a:srgbClr val="E0D586"/>
                </a:solidFill>
              </a:rPr>
              <a:t>Title2</a:t>
            </a:r>
            <a:br>
              <a:rPr lang="en-US" sz="9600" dirty="0">
                <a:solidFill>
                  <a:srgbClr val="E0D586"/>
                </a:solidFill>
              </a:rPr>
            </a:br>
            <a:r>
              <a:rPr lang="en-US" sz="4500" dirty="0">
                <a:solidFill>
                  <a:srgbClr val="E0D586"/>
                </a:solidFill>
              </a:rPr>
              <a:t>Authors/Presenters</a:t>
            </a:r>
          </a:p>
        </p:txBody>
      </p:sp>
      <p:sp>
        <p:nvSpPr>
          <p:cNvPr id="2058" name="Text Box 4"/>
          <p:cNvSpPr txBox="1">
            <a:spLocks noChangeArrowheads="1"/>
          </p:cNvSpPr>
          <p:nvPr/>
        </p:nvSpPr>
        <p:spPr bwMode="auto">
          <a:xfrm>
            <a:off x="323585" y="21945600"/>
            <a:ext cx="13716000" cy="15544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67171" tIns="83586" rIns="167171" bIns="83586">
            <a:spAutoFit/>
          </a:bodyPr>
          <a:lstStyle/>
          <a:p>
            <a:pPr defTabSz="4011547">
              <a:spcBef>
                <a:spcPct val="50000"/>
              </a:spcBef>
            </a:pPr>
            <a:r>
              <a:rPr lang="en-US" sz="6600" b="1" dirty="0">
                <a:solidFill>
                  <a:srgbClr val="E0D586"/>
                </a:solidFill>
              </a:rPr>
              <a:t>Methods</a:t>
            </a:r>
          </a:p>
        </p:txBody>
      </p:sp>
      <p:sp>
        <p:nvSpPr>
          <p:cNvPr id="2059" name="Text Box 5"/>
          <p:cNvSpPr txBox="1">
            <a:spLocks noChangeArrowheads="1"/>
          </p:cNvSpPr>
          <p:nvPr/>
        </p:nvSpPr>
        <p:spPr bwMode="auto">
          <a:xfrm>
            <a:off x="323585" y="8385630"/>
            <a:ext cx="13716000" cy="15544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67171" tIns="83586" rIns="167171" bIns="83586">
            <a:spAutoFit/>
          </a:bodyPr>
          <a:lstStyle/>
          <a:p>
            <a:pPr defTabSz="4011547">
              <a:spcBef>
                <a:spcPct val="50000"/>
              </a:spcBef>
            </a:pPr>
            <a:r>
              <a:rPr lang="en-US" sz="6600" b="1" dirty="0">
                <a:solidFill>
                  <a:srgbClr val="E0D586"/>
                </a:solidFill>
              </a:rPr>
              <a:t>Background</a:t>
            </a:r>
            <a:endParaRPr lang="en-US" b="1" dirty="0">
              <a:solidFill>
                <a:srgbClr val="E0D586"/>
              </a:solidFill>
            </a:endParaRPr>
          </a:p>
        </p:txBody>
      </p:sp>
      <p:sp>
        <p:nvSpPr>
          <p:cNvPr id="2060" name="Text Box 7"/>
          <p:cNvSpPr txBox="1">
            <a:spLocks noChangeArrowheads="1"/>
          </p:cNvSpPr>
          <p:nvPr/>
        </p:nvSpPr>
        <p:spPr bwMode="auto">
          <a:xfrm>
            <a:off x="15071105" y="8424270"/>
            <a:ext cx="13716000" cy="15544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67171" tIns="83586" rIns="167171" bIns="83586">
            <a:spAutoFit/>
          </a:bodyPr>
          <a:lstStyle/>
          <a:p>
            <a:pPr defTabSz="4011547">
              <a:spcBef>
                <a:spcPct val="50000"/>
              </a:spcBef>
            </a:pPr>
            <a:r>
              <a:rPr lang="en-US" sz="6600" b="1" dirty="0">
                <a:solidFill>
                  <a:srgbClr val="E0D586"/>
                </a:solidFill>
              </a:rPr>
              <a:t>Results</a:t>
            </a:r>
          </a:p>
        </p:txBody>
      </p:sp>
      <p:sp>
        <p:nvSpPr>
          <p:cNvPr id="2061" name="Text Box 8"/>
          <p:cNvSpPr txBox="1">
            <a:spLocks noChangeArrowheads="1"/>
          </p:cNvSpPr>
          <p:nvPr/>
        </p:nvSpPr>
        <p:spPr bwMode="auto">
          <a:xfrm>
            <a:off x="29895435" y="20178970"/>
            <a:ext cx="13716000" cy="15544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67171" tIns="83586" rIns="167171" bIns="83586">
            <a:spAutoFit/>
          </a:bodyPr>
          <a:lstStyle/>
          <a:p>
            <a:pPr defTabSz="4011547">
              <a:spcBef>
                <a:spcPct val="50000"/>
              </a:spcBef>
            </a:pPr>
            <a:r>
              <a:rPr lang="en-US" sz="6600" b="1" dirty="0">
                <a:solidFill>
                  <a:srgbClr val="E0D586"/>
                </a:solidFill>
              </a:rPr>
              <a:t>Conclusion</a:t>
            </a:r>
          </a:p>
        </p:txBody>
      </p:sp>
      <p:sp>
        <p:nvSpPr>
          <p:cNvPr id="2064" name="Rectangle 27"/>
          <p:cNvSpPr>
            <a:spLocks noChangeArrowheads="1"/>
          </p:cNvSpPr>
          <p:nvPr/>
        </p:nvSpPr>
        <p:spPr bwMode="auto">
          <a:xfrm>
            <a:off x="9553667" y="41899075"/>
            <a:ext cx="24714200" cy="156754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67171" tIns="83586" rIns="167171" bIns="83586" anchor="ctr"/>
          <a:lstStyle/>
          <a:p>
            <a:pPr defTabSz="4011547"/>
            <a:r>
              <a:rPr lang="en-US" sz="4800" b="1" dirty="0" smtClean="0">
                <a:solidFill>
                  <a:srgbClr val="ECECAE"/>
                </a:solidFill>
              </a:rPr>
              <a:t>Meeting. Date. Abstract Number . Etc.</a:t>
            </a:r>
            <a:endParaRPr lang="en-US" sz="4800" b="1" i="1" dirty="0">
              <a:solidFill>
                <a:srgbClr val="ECECAE"/>
              </a:solidFill>
            </a:endParaRPr>
          </a:p>
        </p:txBody>
      </p:sp>
      <p:sp>
        <p:nvSpPr>
          <p:cNvPr id="2065" name="Text Box 37"/>
          <p:cNvSpPr txBox="1">
            <a:spLocks noChangeArrowheads="1"/>
          </p:cNvSpPr>
          <p:nvPr/>
        </p:nvSpPr>
        <p:spPr bwMode="auto">
          <a:xfrm>
            <a:off x="29895435" y="8350230"/>
            <a:ext cx="13716000" cy="15544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67171" tIns="83586" rIns="167171" bIns="83586">
            <a:spAutoFit/>
          </a:bodyPr>
          <a:lstStyle/>
          <a:p>
            <a:pPr defTabSz="4011547">
              <a:spcBef>
                <a:spcPct val="50000"/>
              </a:spcBef>
            </a:pPr>
            <a:r>
              <a:rPr lang="en-US" sz="6600" b="1" dirty="0">
                <a:solidFill>
                  <a:srgbClr val="E0D586"/>
                </a:solidFill>
              </a:rPr>
              <a:t>Results</a:t>
            </a:r>
          </a:p>
        </p:txBody>
      </p:sp>
      <p:sp>
        <p:nvSpPr>
          <p:cNvPr id="2068" name="Rectangle 68"/>
          <p:cNvSpPr>
            <a:spLocks noChangeArrowheads="1"/>
          </p:cNvSpPr>
          <p:nvPr/>
        </p:nvSpPr>
        <p:spPr bwMode="auto">
          <a:xfrm>
            <a:off x="38052830" y="42196616"/>
            <a:ext cx="2559959" cy="10450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167171" tIns="83586" rIns="167171" bIns="83586" anchor="ctr"/>
          <a:lstStyle/>
          <a:p>
            <a:endParaRPr lang="en-US" sz="2600" b="1" i="1" dirty="0">
              <a:solidFill>
                <a:schemeClr val="bg1"/>
              </a:solidFill>
            </a:endParaRPr>
          </a:p>
        </p:txBody>
      </p:sp>
      <p:sp>
        <p:nvSpPr>
          <p:cNvPr id="2072" name="Text Box 141"/>
          <p:cNvSpPr txBox="1">
            <a:spLocks noChangeArrowheads="1"/>
          </p:cNvSpPr>
          <p:nvPr/>
        </p:nvSpPr>
        <p:spPr bwMode="auto">
          <a:xfrm>
            <a:off x="10020168" y="21459375"/>
            <a:ext cx="337724" cy="31542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67197" tIns="83598" rIns="167197" bIns="83598">
            <a:spAutoFit/>
          </a:bodyPr>
          <a:lstStyle/>
          <a:p>
            <a:pPr defTabSz="4011547"/>
            <a:endParaRPr lang="en-US" sz="19400"/>
          </a:p>
        </p:txBody>
      </p:sp>
      <p:sp>
        <p:nvSpPr>
          <p:cNvPr id="2137" name="Rectangle 42"/>
          <p:cNvSpPr>
            <a:spLocks noChangeArrowheads="1"/>
          </p:cNvSpPr>
          <p:nvPr/>
        </p:nvSpPr>
        <p:spPr bwMode="auto">
          <a:xfrm>
            <a:off x="29857030" y="34873215"/>
            <a:ext cx="13716000" cy="155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67197" tIns="83598" rIns="167197" bIns="83598">
            <a:spAutoFit/>
          </a:bodyPr>
          <a:lstStyle/>
          <a:p>
            <a:pPr defTabSz="4011547">
              <a:spcBef>
                <a:spcPct val="50000"/>
              </a:spcBef>
            </a:pPr>
            <a:r>
              <a:rPr lang="en-US" sz="6600" b="1" dirty="0">
                <a:solidFill>
                  <a:srgbClr val="E0D586"/>
                </a:solidFill>
              </a:rPr>
              <a:t>References</a:t>
            </a:r>
          </a:p>
        </p:txBody>
      </p:sp>
      <p:graphicFrame>
        <p:nvGraphicFramePr>
          <p:cNvPr id="3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350266"/>
              </p:ext>
            </p:extLst>
          </p:nvPr>
        </p:nvGraphicFramePr>
        <p:xfrm>
          <a:off x="29818012" y="10347324"/>
          <a:ext cx="13635407" cy="641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2863"/>
                <a:gridCol w="2850258"/>
                <a:gridCol w="4841510"/>
                <a:gridCol w="1398504"/>
                <a:gridCol w="1162272"/>
              </a:tblGrid>
              <a:tr h="1443301">
                <a:tc>
                  <a:txBody>
                    <a:bodyPr/>
                    <a:lstStyle/>
                    <a:p>
                      <a:r>
                        <a:rPr lang="en-US" sz="4200" dirty="0" smtClean="0"/>
                        <a:t>TABLE</a:t>
                      </a:r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</a:tr>
              <a:tr h="2061860"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</a:tr>
              <a:tr h="2061860"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</a:tr>
              <a:tr h="837628"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  <a:tc>
                  <a:txBody>
                    <a:bodyPr/>
                    <a:lstStyle/>
                    <a:p>
                      <a:endParaRPr lang="en-US" sz="4200" dirty="0"/>
                    </a:p>
                  </a:txBody>
                  <a:tcPr marL="104503" marR="104503" marT="104502" marB="104502"/>
                </a:tc>
              </a:tr>
            </a:tbl>
          </a:graphicData>
        </a:graphic>
      </p:graphicFrame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800947" y="2773761"/>
            <a:ext cx="7502660" cy="1563624"/>
            <a:chOff x="457199" y="792480"/>
            <a:chExt cx="5471366" cy="114300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34" b="35324"/>
            <a:stretch/>
          </p:blipFill>
          <p:spPr bwMode="auto">
            <a:xfrm>
              <a:off x="1394460" y="792480"/>
              <a:ext cx="4534105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946" t="60714" r="42914"/>
            <a:stretch/>
          </p:blipFill>
          <p:spPr bwMode="auto">
            <a:xfrm>
              <a:off x="457199" y="792480"/>
              <a:ext cx="99944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37883675" y="789960"/>
            <a:ext cx="5486400" cy="5486400"/>
            <a:chOff x="35003757" y="228600"/>
            <a:chExt cx="2715261" cy="2743200"/>
          </a:xfrm>
        </p:grpSpPr>
        <p:sp>
          <p:nvSpPr>
            <p:cNvPr id="7" name="Oval 6"/>
            <p:cNvSpPr/>
            <p:nvPr/>
          </p:nvSpPr>
          <p:spPr bwMode="auto">
            <a:xfrm>
              <a:off x="35090100" y="335280"/>
              <a:ext cx="2560320" cy="2499360"/>
            </a:xfrm>
            <a:prstGeom prst="ellipse">
              <a:avLst/>
            </a:prstGeom>
            <a:solidFill>
              <a:srgbClr val="E0D58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011547"/>
              <a:endParaRPr lang="en-US">
                <a:latin typeface="Arial" pitchFamily="34" charset="0"/>
              </a:endParaRPr>
            </a:p>
          </p:txBody>
        </p:sp>
        <p:pic>
          <p:nvPicPr>
            <p:cNvPr id="39" name="Picture 39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3757" y="228600"/>
              <a:ext cx="2715261" cy="274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0" name="Rectangle 69"/>
          <p:cNvSpPr/>
          <p:nvPr/>
        </p:nvSpPr>
        <p:spPr bwMode="auto">
          <a:xfrm>
            <a:off x="400395" y="6890840"/>
            <a:ext cx="43107429" cy="1045028"/>
          </a:xfrm>
          <a:prstGeom prst="rect">
            <a:avLst/>
          </a:prstGeom>
          <a:solidFill>
            <a:schemeClr val="bg1"/>
          </a:solidFill>
          <a:ln w="1270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67197" tIns="83598" rIns="167197" bIns="83598" numCol="1" rtlCol="0" anchor="t" anchorCtr="0" compatLnSpc="1">
            <a:prstTxWarp prst="textNoShape">
              <a:avLst/>
            </a:prstTxWarp>
          </a:bodyPr>
          <a:lstStyle/>
          <a:p>
            <a:pPr defTabSz="4011547"/>
            <a:endParaRPr lang="en-US">
              <a:latin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2777895" y="7092633"/>
            <a:ext cx="735902" cy="65128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2193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33355429" y="7092633"/>
            <a:ext cx="9450151" cy="4510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2193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34491468" y="7159611"/>
            <a:ext cx="8581184" cy="653871"/>
            <a:chOff x="16013716" y="6369546"/>
            <a:chExt cx="11615824" cy="834049"/>
          </a:xfrm>
        </p:grpSpPr>
        <p:pic>
          <p:nvPicPr>
            <p:cNvPr id="79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13716" y="6370106"/>
              <a:ext cx="8334887" cy="833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64699" y="6369546"/>
              <a:ext cx="3164841" cy="664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0" name="Picture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782" y="7248596"/>
            <a:ext cx="1574605" cy="434300"/>
          </a:xfrm>
          <a:prstGeom prst="rect">
            <a:avLst/>
          </a:prstGeom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29" y="6929848"/>
            <a:ext cx="5936119" cy="98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821" y="7253389"/>
            <a:ext cx="1419981" cy="379610"/>
          </a:xfrm>
          <a:prstGeom prst="rect">
            <a:avLst/>
          </a:prstGeom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1535" y="6997299"/>
            <a:ext cx="3088634" cy="903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29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Title1: Title2 Authors/Presenters</vt:lpstr>
    </vt:vector>
  </TitlesOfParts>
  <Company>SciFor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Zhang, Mei</cp:lastModifiedBy>
  <cp:revision>358</cp:revision>
  <cp:lastPrinted>2013-12-20T18:04:35Z</cp:lastPrinted>
  <dcterms:created xsi:type="dcterms:W3CDTF">2003-12-17T18:44:28Z</dcterms:created>
  <dcterms:modified xsi:type="dcterms:W3CDTF">2017-09-29T15:37:21Z</dcterms:modified>
</cp:coreProperties>
</file>