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0" r:id="rId2"/>
    <p:sldId id="281" r:id="rId3"/>
    <p:sldId id="282" r:id="rId4"/>
    <p:sldId id="283" r:id="rId5"/>
    <p:sldId id="284" r:id="rId6"/>
    <p:sldId id="286" r:id="rId7"/>
    <p:sldId id="285" r:id="rId8"/>
  </p:sldIdLst>
  <p:sldSz cx="9144000" cy="5143500" type="screen16x9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0A6C0"/>
    <a:srgbClr val="E39835"/>
    <a:srgbClr val="959836"/>
    <a:srgbClr val="771B61"/>
    <a:srgbClr val="771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0BEED-A393-8748-BA88-2B19FD88D67C}" v="22" dt="2020-04-21T21:21:47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 autoAdjust="0"/>
    <p:restoredTop sz="96327"/>
  </p:normalViewPr>
  <p:slideViewPr>
    <p:cSldViewPr snapToGrid="0" snapToObjects="1" showGuides="1">
      <p:cViewPr varScale="1">
        <p:scale>
          <a:sx n="171" d="100"/>
          <a:sy n="171" d="100"/>
        </p:scale>
        <p:origin x="528" y="168"/>
      </p:cViewPr>
      <p:guideLst>
        <p:guide orient="horz" pos="1656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kovac, Joseph A" userId="3163891c-8ff3-4817-88b4-1efa5c5d4f80" providerId="ADAL" clId="{4D90BEED-A393-8748-BA88-2B19FD88D67C}"/>
    <pc:docChg chg="custSel addSld delSld modSld sldOrd">
      <pc:chgData name="Bukovac, Joseph A" userId="3163891c-8ff3-4817-88b4-1efa5c5d4f80" providerId="ADAL" clId="{4D90BEED-A393-8748-BA88-2B19FD88D67C}" dt="2020-04-21T21:21:54.258" v="39" actId="2696"/>
      <pc:docMkLst>
        <pc:docMk/>
      </pc:docMkLst>
      <pc:sldChg chg="del">
        <pc:chgData name="Bukovac, Joseph A" userId="3163891c-8ff3-4817-88b4-1efa5c5d4f80" providerId="ADAL" clId="{4D90BEED-A393-8748-BA88-2B19FD88D67C}" dt="2020-04-21T21:17:12.430" v="14" actId="2696"/>
        <pc:sldMkLst>
          <pc:docMk/>
          <pc:sldMk cId="2125232043" sldId="272"/>
        </pc:sldMkLst>
      </pc:sldChg>
      <pc:sldChg chg="modSp del">
        <pc:chgData name="Bukovac, Joseph A" userId="3163891c-8ff3-4817-88b4-1efa5c5d4f80" providerId="ADAL" clId="{4D90BEED-A393-8748-BA88-2B19FD88D67C}" dt="2020-04-21T21:17:12.437" v="15" actId="2696"/>
        <pc:sldMkLst>
          <pc:docMk/>
          <pc:sldMk cId="1885606689" sldId="273"/>
        </pc:sldMkLst>
        <pc:spChg chg="mod">
          <ac:chgData name="Bukovac, Joseph A" userId="3163891c-8ff3-4817-88b4-1efa5c5d4f80" providerId="ADAL" clId="{4D90BEED-A393-8748-BA88-2B19FD88D67C}" dt="2020-04-21T21:16:47.062" v="9" actId="14100"/>
          <ac:spMkLst>
            <pc:docMk/>
            <pc:sldMk cId="1885606689" sldId="273"/>
            <ac:spMk id="3" creationId="{00E75437-2A15-1647-B28E-CC59A69A9DDC}"/>
          </ac:spMkLst>
        </pc:spChg>
      </pc:sldChg>
      <pc:sldChg chg="modSp del">
        <pc:chgData name="Bukovac, Joseph A" userId="3163891c-8ff3-4817-88b4-1efa5c5d4f80" providerId="ADAL" clId="{4D90BEED-A393-8748-BA88-2B19FD88D67C}" dt="2020-04-21T21:17:12.445" v="16" actId="2696"/>
        <pc:sldMkLst>
          <pc:docMk/>
          <pc:sldMk cId="3054949597" sldId="274"/>
        </pc:sldMkLst>
        <pc:spChg chg="mod">
          <ac:chgData name="Bukovac, Joseph A" userId="3163891c-8ff3-4817-88b4-1efa5c5d4f80" providerId="ADAL" clId="{4D90BEED-A393-8748-BA88-2B19FD88D67C}" dt="2020-04-21T21:16:27.642" v="6" actId="14100"/>
          <ac:spMkLst>
            <pc:docMk/>
            <pc:sldMk cId="3054949597" sldId="274"/>
            <ac:spMk id="4" creationId="{C8255C9C-344D-FD43-B69C-651A6E7E7FC9}"/>
          </ac:spMkLst>
        </pc:spChg>
      </pc:sldChg>
      <pc:sldChg chg="modSp del">
        <pc:chgData name="Bukovac, Joseph A" userId="3163891c-8ff3-4817-88b4-1efa5c5d4f80" providerId="ADAL" clId="{4D90BEED-A393-8748-BA88-2B19FD88D67C}" dt="2020-04-21T21:17:12.457" v="17" actId="2696"/>
        <pc:sldMkLst>
          <pc:docMk/>
          <pc:sldMk cId="983312663" sldId="275"/>
        </pc:sldMkLst>
        <pc:spChg chg="mod">
          <ac:chgData name="Bukovac, Joseph A" userId="3163891c-8ff3-4817-88b4-1efa5c5d4f80" providerId="ADAL" clId="{4D90BEED-A393-8748-BA88-2B19FD88D67C}" dt="2020-04-21T21:16:32.368" v="7" actId="14100"/>
          <ac:spMkLst>
            <pc:docMk/>
            <pc:sldMk cId="983312663" sldId="275"/>
            <ac:spMk id="7" creationId="{0DD8EF9F-1AD6-334E-8DC7-0EF6B442DD1E}"/>
          </ac:spMkLst>
        </pc:spChg>
      </pc:sldChg>
      <pc:sldChg chg="addSp delSp modSp del">
        <pc:chgData name="Bukovac, Joseph A" userId="3163891c-8ff3-4817-88b4-1efa5c5d4f80" providerId="ADAL" clId="{4D90BEED-A393-8748-BA88-2B19FD88D67C}" dt="2020-04-21T21:17:12.463" v="18" actId="2696"/>
        <pc:sldMkLst>
          <pc:docMk/>
          <pc:sldMk cId="2786042564" sldId="276"/>
        </pc:sldMkLst>
        <pc:spChg chg="del">
          <ac:chgData name="Bukovac, Joseph A" userId="3163891c-8ff3-4817-88b4-1efa5c5d4f80" providerId="ADAL" clId="{4D90BEED-A393-8748-BA88-2B19FD88D67C}" dt="2020-04-21T21:16:18.655" v="4" actId="478"/>
          <ac:spMkLst>
            <pc:docMk/>
            <pc:sldMk cId="2786042564" sldId="276"/>
            <ac:spMk id="3" creationId="{A72FE79D-E837-B648-9EE5-57455183870F}"/>
          </ac:spMkLst>
        </pc:spChg>
        <pc:spChg chg="add del mod">
          <ac:chgData name="Bukovac, Joseph A" userId="3163891c-8ff3-4817-88b4-1efa5c5d4f80" providerId="ADAL" clId="{4D90BEED-A393-8748-BA88-2B19FD88D67C}" dt="2020-04-21T21:16:15.042" v="3"/>
          <ac:spMkLst>
            <pc:docMk/>
            <pc:sldMk cId="2786042564" sldId="276"/>
            <ac:spMk id="4" creationId="{CEDC41F6-47E2-B04F-A9C2-36F72B14BEA4}"/>
          </ac:spMkLst>
        </pc:spChg>
      </pc:sldChg>
      <pc:sldChg chg="del">
        <pc:chgData name="Bukovac, Joseph A" userId="3163891c-8ff3-4817-88b4-1efa5c5d4f80" providerId="ADAL" clId="{4D90BEED-A393-8748-BA88-2B19FD88D67C}" dt="2020-04-21T21:17:06.192" v="11" actId="2696"/>
        <pc:sldMkLst>
          <pc:docMk/>
          <pc:sldMk cId="3316058191" sldId="277"/>
        </pc:sldMkLst>
      </pc:sldChg>
      <pc:sldChg chg="del">
        <pc:chgData name="Bukovac, Joseph A" userId="3163891c-8ff3-4817-88b4-1efa5c5d4f80" providerId="ADAL" clId="{4D90BEED-A393-8748-BA88-2B19FD88D67C}" dt="2020-04-21T21:17:06.198" v="12" actId="2696"/>
        <pc:sldMkLst>
          <pc:docMk/>
          <pc:sldMk cId="2258393384" sldId="278"/>
        </pc:sldMkLst>
      </pc:sldChg>
      <pc:sldChg chg="del">
        <pc:chgData name="Bukovac, Joseph A" userId="3163891c-8ff3-4817-88b4-1efa5c5d4f80" providerId="ADAL" clId="{4D90BEED-A393-8748-BA88-2B19FD88D67C}" dt="2020-04-21T21:17:06.204" v="13" actId="2696"/>
        <pc:sldMkLst>
          <pc:docMk/>
          <pc:sldMk cId="3751477426" sldId="279"/>
        </pc:sldMkLst>
      </pc:sldChg>
      <pc:sldChg chg="addSp delSp modSp">
        <pc:chgData name="Bukovac, Joseph A" userId="3163891c-8ff3-4817-88b4-1efa5c5d4f80" providerId="ADAL" clId="{4D90BEED-A393-8748-BA88-2B19FD88D67C}" dt="2020-04-21T21:17:23.216" v="20"/>
        <pc:sldMkLst>
          <pc:docMk/>
          <pc:sldMk cId="1244260010" sldId="280"/>
        </pc:sldMkLst>
        <pc:spChg chg="del">
          <ac:chgData name="Bukovac, Joseph A" userId="3163891c-8ff3-4817-88b4-1efa5c5d4f80" providerId="ADAL" clId="{4D90BEED-A393-8748-BA88-2B19FD88D67C}" dt="2020-04-21T21:16:58.996" v="10"/>
          <ac:spMkLst>
            <pc:docMk/>
            <pc:sldMk cId="1244260010" sldId="280"/>
            <ac:spMk id="2" creationId="{C3608A72-C17D-9148-B53A-632840A0C941}"/>
          </ac:spMkLst>
        </pc:spChg>
        <pc:spChg chg="add del mod">
          <ac:chgData name="Bukovac, Joseph A" userId="3163891c-8ff3-4817-88b4-1efa5c5d4f80" providerId="ADAL" clId="{4D90BEED-A393-8748-BA88-2B19FD88D67C}" dt="2020-04-21T21:17:23.216" v="20"/>
          <ac:spMkLst>
            <pc:docMk/>
            <pc:sldMk cId="1244260010" sldId="280"/>
            <ac:spMk id="3" creationId="{3716A38D-F386-8746-B98F-67B33BB11502}"/>
          </ac:spMkLst>
        </pc:spChg>
        <pc:spChg chg="add del mod">
          <ac:chgData name="Bukovac, Joseph A" userId="3163891c-8ff3-4817-88b4-1efa5c5d4f80" providerId="ADAL" clId="{4D90BEED-A393-8748-BA88-2B19FD88D67C}" dt="2020-04-21T21:17:23.216" v="20"/>
          <ac:spMkLst>
            <pc:docMk/>
            <pc:sldMk cId="1244260010" sldId="280"/>
            <ac:spMk id="4" creationId="{55607C1F-4A9A-444D-9DE2-4F13F0CBDCC5}"/>
          </ac:spMkLst>
        </pc:spChg>
      </pc:sldChg>
      <pc:sldChg chg="addSp delSp modSp add">
        <pc:chgData name="Bukovac, Joseph A" userId="3163891c-8ff3-4817-88b4-1efa5c5d4f80" providerId="ADAL" clId="{4D90BEED-A393-8748-BA88-2B19FD88D67C}" dt="2020-04-21T21:17:40.255" v="23"/>
        <pc:sldMkLst>
          <pc:docMk/>
          <pc:sldMk cId="3022245732" sldId="281"/>
        </pc:sldMkLst>
        <pc:spChg chg="del">
          <ac:chgData name="Bukovac, Joseph A" userId="3163891c-8ff3-4817-88b4-1efa5c5d4f80" providerId="ADAL" clId="{4D90BEED-A393-8748-BA88-2B19FD88D67C}" dt="2020-04-21T21:17:35.538" v="22"/>
          <ac:spMkLst>
            <pc:docMk/>
            <pc:sldMk cId="3022245732" sldId="281"/>
            <ac:spMk id="2" creationId="{65CFFDB6-EA81-9B4C-AF7C-B9E29BC16D67}"/>
          </ac:spMkLst>
        </pc:spChg>
        <pc:spChg chg="add del mod">
          <ac:chgData name="Bukovac, Joseph A" userId="3163891c-8ff3-4817-88b4-1efa5c5d4f80" providerId="ADAL" clId="{4D90BEED-A393-8748-BA88-2B19FD88D67C}" dt="2020-04-21T21:17:40.255" v="23"/>
          <ac:spMkLst>
            <pc:docMk/>
            <pc:sldMk cId="3022245732" sldId="281"/>
            <ac:spMk id="3" creationId="{6FF08D81-EF1D-DD4F-B111-1C8E5F274FC6}"/>
          </ac:spMkLst>
        </pc:spChg>
        <pc:spChg chg="add mod">
          <ac:chgData name="Bukovac, Joseph A" userId="3163891c-8ff3-4817-88b4-1efa5c5d4f80" providerId="ADAL" clId="{4D90BEED-A393-8748-BA88-2B19FD88D67C}" dt="2020-04-21T21:17:40.255" v="23"/>
          <ac:spMkLst>
            <pc:docMk/>
            <pc:sldMk cId="3022245732" sldId="281"/>
            <ac:spMk id="4" creationId="{B9BBFE97-6FE5-6140-846B-1C3C920B06EB}"/>
          </ac:spMkLst>
        </pc:spChg>
      </pc:sldChg>
      <pc:sldChg chg="addSp delSp modSp add">
        <pc:chgData name="Bukovac, Joseph A" userId="3163891c-8ff3-4817-88b4-1efa5c5d4f80" providerId="ADAL" clId="{4D90BEED-A393-8748-BA88-2B19FD88D67C}" dt="2020-04-21T21:17:53.412" v="26"/>
        <pc:sldMkLst>
          <pc:docMk/>
          <pc:sldMk cId="4157764932" sldId="282"/>
        </pc:sldMkLst>
        <pc:spChg chg="add mod">
          <ac:chgData name="Bukovac, Joseph A" userId="3163891c-8ff3-4817-88b4-1efa5c5d4f80" providerId="ADAL" clId="{4D90BEED-A393-8748-BA88-2B19FD88D67C}" dt="2020-04-21T21:17:53.412" v="26"/>
          <ac:spMkLst>
            <pc:docMk/>
            <pc:sldMk cId="4157764932" sldId="282"/>
            <ac:spMk id="2" creationId="{2EB29CE3-8A4E-CF47-AC37-BF0503D25D00}"/>
          </ac:spMkLst>
        </pc:spChg>
        <pc:spChg chg="del">
          <ac:chgData name="Bukovac, Joseph A" userId="3163891c-8ff3-4817-88b4-1efa5c5d4f80" providerId="ADAL" clId="{4D90BEED-A393-8748-BA88-2B19FD88D67C}" dt="2020-04-21T21:17:53.412" v="26"/>
          <ac:spMkLst>
            <pc:docMk/>
            <pc:sldMk cId="4157764932" sldId="282"/>
            <ac:spMk id="4" creationId="{B9BBFE97-6FE5-6140-846B-1C3C920B06EB}"/>
          </ac:spMkLst>
        </pc:spChg>
      </pc:sldChg>
      <pc:sldChg chg="addSp delSp modSp add">
        <pc:chgData name="Bukovac, Joseph A" userId="3163891c-8ff3-4817-88b4-1efa5c5d4f80" providerId="ADAL" clId="{4D90BEED-A393-8748-BA88-2B19FD88D67C}" dt="2020-04-21T21:18:03.217" v="27"/>
        <pc:sldMkLst>
          <pc:docMk/>
          <pc:sldMk cId="2059459184" sldId="283"/>
        </pc:sldMkLst>
        <pc:spChg chg="add mod">
          <ac:chgData name="Bukovac, Joseph A" userId="3163891c-8ff3-4817-88b4-1efa5c5d4f80" providerId="ADAL" clId="{4D90BEED-A393-8748-BA88-2B19FD88D67C}" dt="2020-04-21T21:18:03.217" v="27"/>
          <ac:spMkLst>
            <pc:docMk/>
            <pc:sldMk cId="2059459184" sldId="283"/>
            <ac:spMk id="2" creationId="{9091BB52-4BCC-0E4C-ADBB-4D0396877DB8}"/>
          </ac:spMkLst>
        </pc:spChg>
        <pc:spChg chg="del">
          <ac:chgData name="Bukovac, Joseph A" userId="3163891c-8ff3-4817-88b4-1efa5c5d4f80" providerId="ADAL" clId="{4D90BEED-A393-8748-BA88-2B19FD88D67C}" dt="2020-04-21T21:18:03.217" v="27"/>
          <ac:spMkLst>
            <pc:docMk/>
            <pc:sldMk cId="2059459184" sldId="283"/>
            <ac:spMk id="4" creationId="{B9BBFE97-6FE5-6140-846B-1C3C920B06EB}"/>
          </ac:spMkLst>
        </pc:spChg>
      </pc:sldChg>
      <pc:sldChg chg="addSp delSp modSp add">
        <pc:chgData name="Bukovac, Joseph A" userId="3163891c-8ff3-4817-88b4-1efa5c5d4f80" providerId="ADAL" clId="{4D90BEED-A393-8748-BA88-2B19FD88D67C}" dt="2020-04-21T21:21:44.145" v="37"/>
        <pc:sldMkLst>
          <pc:docMk/>
          <pc:sldMk cId="3000746863" sldId="284"/>
        </pc:sldMkLst>
        <pc:spChg chg="add del mod">
          <ac:chgData name="Bukovac, Joseph A" userId="3163891c-8ff3-4817-88b4-1efa5c5d4f80" providerId="ADAL" clId="{4D90BEED-A393-8748-BA88-2B19FD88D67C}" dt="2020-04-21T21:18:29.810" v="30"/>
          <ac:spMkLst>
            <pc:docMk/>
            <pc:sldMk cId="3000746863" sldId="284"/>
            <ac:spMk id="2" creationId="{BD3EC4D6-E550-3044-A2DE-A2127DA1DA42}"/>
          </ac:spMkLst>
        </pc:spChg>
        <pc:spChg chg="add del mod">
          <ac:chgData name="Bukovac, Joseph A" userId="3163891c-8ff3-4817-88b4-1efa5c5d4f80" providerId="ADAL" clId="{4D90BEED-A393-8748-BA88-2B19FD88D67C}" dt="2020-04-21T21:21:44.145" v="37"/>
          <ac:spMkLst>
            <pc:docMk/>
            <pc:sldMk cId="3000746863" sldId="284"/>
            <ac:spMk id="3" creationId="{4F65EC93-8D86-4A46-AA89-55B28E09AB14}"/>
          </ac:spMkLst>
        </pc:spChg>
        <pc:spChg chg="del">
          <ac:chgData name="Bukovac, Joseph A" userId="3163891c-8ff3-4817-88b4-1efa5c5d4f80" providerId="ADAL" clId="{4D90BEED-A393-8748-BA88-2B19FD88D67C}" dt="2020-04-21T21:18:14.913" v="28"/>
          <ac:spMkLst>
            <pc:docMk/>
            <pc:sldMk cId="3000746863" sldId="284"/>
            <ac:spMk id="4" creationId="{B9BBFE97-6FE5-6140-846B-1C3C920B06EB}"/>
          </ac:spMkLst>
        </pc:spChg>
        <pc:spChg chg="add del mod">
          <ac:chgData name="Bukovac, Joseph A" userId="3163891c-8ff3-4817-88b4-1efa5c5d4f80" providerId="ADAL" clId="{4D90BEED-A393-8748-BA88-2B19FD88D67C}" dt="2020-04-21T21:21:44.145" v="37"/>
          <ac:spMkLst>
            <pc:docMk/>
            <pc:sldMk cId="3000746863" sldId="284"/>
            <ac:spMk id="5" creationId="{2C24A6BA-36E7-A048-B987-BCB1CC5B158F}"/>
          </ac:spMkLst>
        </pc:spChg>
        <pc:spChg chg="add mod">
          <ac:chgData name="Bukovac, Joseph A" userId="3163891c-8ff3-4817-88b4-1efa5c5d4f80" providerId="ADAL" clId="{4D90BEED-A393-8748-BA88-2B19FD88D67C}" dt="2020-04-21T21:21:44.145" v="37"/>
          <ac:spMkLst>
            <pc:docMk/>
            <pc:sldMk cId="3000746863" sldId="284"/>
            <ac:spMk id="6" creationId="{51041B45-5E2B-4647-B05D-C032F77BE8C9}"/>
          </ac:spMkLst>
        </pc:spChg>
        <pc:spChg chg="add mod">
          <ac:chgData name="Bukovac, Joseph A" userId="3163891c-8ff3-4817-88b4-1efa5c5d4f80" providerId="ADAL" clId="{4D90BEED-A393-8748-BA88-2B19FD88D67C}" dt="2020-04-21T21:21:44.145" v="37"/>
          <ac:spMkLst>
            <pc:docMk/>
            <pc:sldMk cId="3000746863" sldId="284"/>
            <ac:spMk id="7" creationId="{553C9BA4-1BE3-964B-A8C6-E87A4326C80A}"/>
          </ac:spMkLst>
        </pc:spChg>
      </pc:sldChg>
      <pc:sldChg chg="addSp delSp modSp add">
        <pc:chgData name="Bukovac, Joseph A" userId="3163891c-8ff3-4817-88b4-1efa5c5d4f80" providerId="ADAL" clId="{4D90BEED-A393-8748-BA88-2B19FD88D67C}" dt="2020-04-21T21:21:38.144" v="36"/>
        <pc:sldMkLst>
          <pc:docMk/>
          <pc:sldMk cId="899703505" sldId="285"/>
        </pc:sldMkLst>
        <pc:spChg chg="del">
          <ac:chgData name="Bukovac, Joseph A" userId="3163891c-8ff3-4817-88b4-1efa5c5d4f80" providerId="ADAL" clId="{4D90BEED-A393-8748-BA88-2B19FD88D67C}" dt="2020-04-21T21:21:38.144" v="36"/>
          <ac:spMkLst>
            <pc:docMk/>
            <pc:sldMk cId="899703505" sldId="285"/>
            <ac:spMk id="2" creationId="{A7AC43B1-F37B-F741-83E0-EE1531C24ED1}"/>
          </ac:spMkLst>
        </pc:spChg>
        <pc:spChg chg="add mod">
          <ac:chgData name="Bukovac, Joseph A" userId="3163891c-8ff3-4817-88b4-1efa5c5d4f80" providerId="ADAL" clId="{4D90BEED-A393-8748-BA88-2B19FD88D67C}" dt="2020-04-21T21:21:38.144" v="36"/>
          <ac:spMkLst>
            <pc:docMk/>
            <pc:sldMk cId="899703505" sldId="285"/>
            <ac:spMk id="3" creationId="{956CF77D-769A-4046-AE0E-D14A55FE7D76}"/>
          </ac:spMkLst>
        </pc:spChg>
      </pc:sldChg>
      <pc:sldChg chg="addSp delSp modSp add">
        <pc:chgData name="Bukovac, Joseph A" userId="3163891c-8ff3-4817-88b4-1efa5c5d4f80" providerId="ADAL" clId="{4D90BEED-A393-8748-BA88-2B19FD88D67C}" dt="2020-04-21T21:21:47.565" v="38"/>
        <pc:sldMkLst>
          <pc:docMk/>
          <pc:sldMk cId="815418208" sldId="286"/>
        </pc:sldMkLst>
        <pc:spChg chg="add del mod">
          <ac:chgData name="Bukovac, Joseph A" userId="3163891c-8ff3-4817-88b4-1efa5c5d4f80" providerId="ADAL" clId="{4D90BEED-A393-8748-BA88-2B19FD88D67C}" dt="2020-04-21T21:21:47.565" v="38"/>
          <ac:spMkLst>
            <pc:docMk/>
            <pc:sldMk cId="815418208" sldId="286"/>
            <ac:spMk id="2" creationId="{FDBFACAD-A5A3-2E4E-9937-D2F0CB39D3A4}"/>
          </ac:spMkLst>
        </pc:spChg>
        <pc:spChg chg="del">
          <ac:chgData name="Bukovac, Joseph A" userId="3163891c-8ff3-4817-88b4-1efa5c5d4f80" providerId="ADAL" clId="{4D90BEED-A393-8748-BA88-2B19FD88D67C}" dt="2020-04-21T21:18:42.565" v="33"/>
          <ac:spMkLst>
            <pc:docMk/>
            <pc:sldMk cId="815418208" sldId="286"/>
            <ac:spMk id="3" creationId="{4F65EC93-8D86-4A46-AA89-55B28E09AB14}"/>
          </ac:spMkLst>
        </pc:spChg>
        <pc:spChg chg="add mod">
          <ac:chgData name="Bukovac, Joseph A" userId="3163891c-8ff3-4817-88b4-1efa5c5d4f80" providerId="ADAL" clId="{4D90BEED-A393-8748-BA88-2B19FD88D67C}" dt="2020-04-21T21:21:47.565" v="38"/>
          <ac:spMkLst>
            <pc:docMk/>
            <pc:sldMk cId="815418208" sldId="286"/>
            <ac:spMk id="4" creationId="{27AF4AFE-ED60-2A4C-8021-FE8962641D8D}"/>
          </ac:spMkLst>
        </pc:spChg>
        <pc:spChg chg="del">
          <ac:chgData name="Bukovac, Joseph A" userId="3163891c-8ff3-4817-88b4-1efa5c5d4f80" providerId="ADAL" clId="{4D90BEED-A393-8748-BA88-2B19FD88D67C}" dt="2020-04-21T21:18:42.565" v="33"/>
          <ac:spMkLst>
            <pc:docMk/>
            <pc:sldMk cId="815418208" sldId="286"/>
            <ac:spMk id="5" creationId="{2C24A6BA-36E7-A048-B987-BCB1CC5B158F}"/>
          </ac:spMkLst>
        </pc:spChg>
      </pc:sldChg>
      <pc:sldChg chg="delSp add del ord">
        <pc:chgData name="Bukovac, Joseph A" userId="3163891c-8ff3-4817-88b4-1efa5c5d4f80" providerId="ADAL" clId="{4D90BEED-A393-8748-BA88-2B19FD88D67C}" dt="2020-04-21T21:21:54.258" v="39" actId="2696"/>
        <pc:sldMkLst>
          <pc:docMk/>
          <pc:sldMk cId="1229662658" sldId="287"/>
        </pc:sldMkLst>
        <pc:spChg chg="del">
          <ac:chgData name="Bukovac, Joseph A" userId="3163891c-8ff3-4817-88b4-1efa5c5d4f80" providerId="ADAL" clId="{4D90BEED-A393-8748-BA88-2B19FD88D67C}" dt="2020-04-21T21:18:46.055" v="34"/>
          <ac:spMkLst>
            <pc:docMk/>
            <pc:sldMk cId="1229662658" sldId="287"/>
            <ac:spMk id="3" creationId="{4F65EC93-8D86-4A46-AA89-55B28E09AB14}"/>
          </ac:spMkLst>
        </pc:spChg>
        <pc:spChg chg="del">
          <ac:chgData name="Bukovac, Joseph A" userId="3163891c-8ff3-4817-88b4-1efa5c5d4f80" providerId="ADAL" clId="{4D90BEED-A393-8748-BA88-2B19FD88D67C}" dt="2020-04-21T21:18:46.055" v="34"/>
          <ac:spMkLst>
            <pc:docMk/>
            <pc:sldMk cId="1229662658" sldId="287"/>
            <ac:spMk id="5" creationId="{2C24A6BA-36E7-A048-B987-BCB1CC5B15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51FE40E-0EB6-4E48-899D-2D88198D4ED2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EE488BB-9BED-8544-A677-20570A7D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1BF6C1-D610-C14F-97C6-C121B7E5A4A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9557F8D-41A5-3C4A-A462-FE7C10BEC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4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993715-9B43-7F40-8BE1-BE77F796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385"/>
            <a:ext cx="9144000" cy="178737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E1317F6-3CD8-734F-8CAF-154DC8F1D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4C109-7F65-0841-BC2D-ABB61E2E3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4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E12AF02-9F02-B94F-9D7B-DFEFD0B796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7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FCD48C7-7513-F849-AD2A-87141D165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23518F-3CD4-BC49-9365-7939401DC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4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366216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FCE62-2F05-C941-A581-4197718684E5}"/>
              </a:ext>
            </a:extLst>
          </p:cNvPr>
          <p:cNvSpPr txBox="1">
            <a:spLocks/>
          </p:cNvSpPr>
          <p:nvPr userDrawn="1"/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71B7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E0B5D-730A-3642-A1E6-904230CC63D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3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D8E939-2AF0-8142-B455-AC6B0E31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385"/>
            <a:ext cx="9144000" cy="178737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BFDA59-17D0-0D4C-9EBB-4328690B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385"/>
            <a:ext cx="9144000" cy="178737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24AD94-A577-144A-9733-44B8D1C1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385"/>
            <a:ext cx="9144000" cy="178737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E6AA13E-2C55-2146-B43D-DBB2017DA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2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600" b="1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E5F01-E61A-C449-A955-AC6FFD734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EDB099-2AFB-9749-A9DC-7698D3488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F9CD7E1-9019-2B49-92A9-510996AB1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47BB5DD-C6AA-F648-A5E6-A7E621641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27726" y="4849806"/>
            <a:ext cx="2133600" cy="23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71B70"/>
                </a:solidFill>
              </a:defRPr>
            </a:lvl1pPr>
          </a:lstStyle>
          <a:p>
            <a:fld id="{B56E0B5D-730A-3642-A1E6-904230CC6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5" r:id="rId2"/>
    <p:sldLayoutId id="2147483682" r:id="rId3"/>
    <p:sldLayoutId id="2147483683" r:id="rId4"/>
    <p:sldLayoutId id="2147483650" r:id="rId5"/>
    <p:sldLayoutId id="2147483649" r:id="rId6"/>
    <p:sldLayoutId id="2147483684" r:id="rId7"/>
    <p:sldLayoutId id="2147483657" r:id="rId8"/>
    <p:sldLayoutId id="2147483673" r:id="rId9"/>
    <p:sldLayoutId id="2147483654" r:id="rId10"/>
    <p:sldLayoutId id="2147483679" r:id="rId11"/>
    <p:sldLayoutId id="2147483678" r:id="rId12"/>
    <p:sldLayoutId id="2147483680" r:id="rId13"/>
    <p:sldLayoutId id="2147483677" r:id="rId14"/>
    <p:sldLayoutId id="2147483681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6A38D-F386-8746-B98F-67B33BB1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BFE97-6FE5-6140-846B-1C3C920B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4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9CE3-8A4E-CF47-AC37-BF0503D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6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BB52-4BCC-0E4C-ADBB-4D039687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041B45-5E2B-4647-B05D-C032F77B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3C9BA4-1BE3-964B-A8C6-E87A4326C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AF4AFE-ED60-2A4C-8021-FE896264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CF77D-769A-4046-AE0E-D14A55FE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3505"/>
      </p:ext>
    </p:extLst>
  </p:cSld>
  <p:clrMapOvr>
    <a:masterClrMapping/>
  </p:clrMapOvr>
</p:sld>
</file>

<file path=ppt/theme/theme1.xml><?xml version="1.0" encoding="utf-8"?>
<a:theme xmlns:a="http://schemas.openxmlformats.org/drawingml/2006/main" name="CANC504585_CancerCenterGoalsPPT_B_LGH">
  <a:themeElements>
    <a:clrScheme name="UPMC">
      <a:dk1>
        <a:srgbClr val="771B61"/>
      </a:dk1>
      <a:lt1>
        <a:sysClr val="window" lastClr="FFFFFF"/>
      </a:lt1>
      <a:dk2>
        <a:srgbClr val="666D70"/>
      </a:dk2>
      <a:lt2>
        <a:srgbClr val="D7DBDB"/>
      </a:lt2>
      <a:accent1>
        <a:srgbClr val="40A6C0"/>
      </a:accent1>
      <a:accent2>
        <a:srgbClr val="F47A28"/>
      </a:accent2>
      <a:accent3>
        <a:srgbClr val="959836"/>
      </a:accent3>
      <a:accent4>
        <a:srgbClr val="9B1889"/>
      </a:accent4>
      <a:accent5>
        <a:srgbClr val="DED1AC"/>
      </a:accent5>
      <a:accent6>
        <a:srgbClr val="333092"/>
      </a:accent6>
      <a:hlink>
        <a:srgbClr val="C1CD23"/>
      </a:hlink>
      <a:folHlink>
        <a:srgbClr val="0081C6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2400" b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NC504585_HillmanCancerCenterGoals [Read-Only]" id="{2F0B40E2-52C2-4372-A575-5645E20D83BC}" vid="{BB1B5C2E-50B6-409E-9361-3DE4398CF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CANC504585_HillmanCancerCenterGoals</Template>
  <TotalTime>1401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CANC504585_CancerCenterGoalsPPT_B_LGH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Stark, Lauren</dc:creator>
  <cp:lastModifiedBy>Bukovac, Joseph A</cp:lastModifiedBy>
  <cp:revision>51</cp:revision>
  <cp:lastPrinted>2017-06-30T13:29:27Z</cp:lastPrinted>
  <dcterms:created xsi:type="dcterms:W3CDTF">2017-06-15T18:42:15Z</dcterms:created>
  <dcterms:modified xsi:type="dcterms:W3CDTF">2020-04-21T21:21:56Z</dcterms:modified>
</cp:coreProperties>
</file>